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9" r:id="rId9"/>
    <p:sldId id="262" r:id="rId10"/>
    <p:sldId id="271" r:id="rId11"/>
    <p:sldId id="272" r:id="rId12"/>
    <p:sldId id="273" r:id="rId13"/>
    <p:sldId id="263" r:id="rId14"/>
    <p:sldId id="274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09"/>
  </p:normalViewPr>
  <p:slideViewPr>
    <p:cSldViewPr snapToGrid="0" snapToObjects="1">
      <p:cViewPr varScale="1">
        <p:scale>
          <a:sx n="92" d="100"/>
          <a:sy n="92" d="100"/>
        </p:scale>
        <p:origin x="166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2/23/21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2/23/21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2/23/21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2/23/21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2/23/21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2/23/21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2/23/21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ágenes con título, alterna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2/23/21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, alterna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2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2/23/21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_tradnl"/>
              <a:t>Haga clic para modificar el estilo de texto del patrón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2/23/21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2/23/21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bjetos, superior e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2/23/21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INVESTIGACIÓN Y TRABAJO SOCIAL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1800" dirty="0"/>
              <a:t>Dra. Juana E. Suárez Conejero</a:t>
            </a:r>
          </a:p>
        </p:txBody>
      </p:sp>
    </p:spTree>
    <p:extLst>
      <p:ext uri="{BB962C8B-B14F-4D97-AF65-F5344CB8AC3E}">
        <p14:creationId xmlns:p14="http://schemas.microsoft.com/office/powerpoint/2010/main" val="26208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8474" y="-366632"/>
            <a:ext cx="7556313" cy="5432180"/>
          </a:xfrm>
        </p:spPr>
        <p:txBody>
          <a:bodyPr/>
          <a:lstStyle/>
          <a:p>
            <a:pPr marL="0" indent="0">
              <a:buNone/>
            </a:pPr>
            <a:endParaRPr lang="es-ES" dirty="0"/>
          </a:p>
          <a:p>
            <a:pPr marL="457200" indent="-457200">
              <a:buAutoNum type="arabicPeriod"/>
            </a:pPr>
            <a:endParaRPr lang="es-ES" dirty="0"/>
          </a:p>
          <a:p>
            <a:pPr marL="0" indent="0">
              <a:buNone/>
            </a:pPr>
            <a:r>
              <a:rPr lang="es-ES" dirty="0"/>
              <a:t>PERO EL DIAGNÓSTICO SIEMPRE ES SITUACIONAL</a:t>
            </a:r>
          </a:p>
        </p:txBody>
      </p:sp>
      <p:pic>
        <p:nvPicPr>
          <p:cNvPr id="4" name="Imagen 3" descr="Captura de pantalla 2019-03-25 a la(s) 12.09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85" y="1637436"/>
            <a:ext cx="72263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04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8474" y="-366632"/>
            <a:ext cx="7556313" cy="5432180"/>
          </a:xfrm>
        </p:spPr>
        <p:txBody>
          <a:bodyPr/>
          <a:lstStyle/>
          <a:p>
            <a:pPr marL="0" indent="0">
              <a:buNone/>
            </a:pPr>
            <a:endParaRPr lang="es-ES" dirty="0"/>
          </a:p>
          <a:p>
            <a:pPr marL="457200" indent="-457200">
              <a:buAutoNum type="arabicPeriod"/>
            </a:pPr>
            <a:endParaRPr lang="es-ES" dirty="0"/>
          </a:p>
          <a:p>
            <a:pPr marL="0" indent="0">
              <a:buNone/>
            </a:pPr>
            <a:r>
              <a:rPr lang="es-ES" dirty="0"/>
              <a:t>Y PARA DIAGNOSTICAR Y CURAR UTILIZAN LOS RESULTADOS DE LAS INVESTIGACIONES</a:t>
            </a:r>
          </a:p>
        </p:txBody>
      </p:sp>
      <p:pic>
        <p:nvPicPr>
          <p:cNvPr id="4" name="Imagen 3" descr="Captura de pantalla 2019-03-25 a la(s) 12.05.4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74"/>
          <a:stretch/>
        </p:blipFill>
        <p:spPr>
          <a:xfrm>
            <a:off x="776230" y="1683634"/>
            <a:ext cx="6807200" cy="39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53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8474" y="13095"/>
            <a:ext cx="7556313" cy="5432180"/>
          </a:xfrm>
        </p:spPr>
        <p:txBody>
          <a:bodyPr/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AMBOS ROLES SON FUNDAMENTALES</a:t>
            </a:r>
          </a:p>
          <a:p>
            <a:pPr marL="0" indent="0">
              <a:buNone/>
            </a:pPr>
            <a:r>
              <a:rPr lang="es-ES" dirty="0"/>
              <a:t>DIFERENTES, PERO FUNDAMENTALES</a:t>
            </a:r>
          </a:p>
        </p:txBody>
      </p:sp>
      <p:pic>
        <p:nvPicPr>
          <p:cNvPr id="7" name="Imagen 6" descr="Captura de pantalla 2019-03-25 a la(s) 11.38.2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3"/>
          <a:stretch/>
        </p:blipFill>
        <p:spPr>
          <a:xfrm>
            <a:off x="498474" y="1964105"/>
            <a:ext cx="4260018" cy="2322848"/>
          </a:xfrm>
          <a:prstGeom prst="rect">
            <a:avLst/>
          </a:prstGeom>
        </p:spPr>
      </p:pic>
      <p:pic>
        <p:nvPicPr>
          <p:cNvPr id="8" name="Imagen 7" descr="Captura de pantalla 2019-03-25 a la(s) 11.41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798" y="3964694"/>
            <a:ext cx="4014839" cy="259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97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¿Y entonces en trabajo social </a:t>
            </a:r>
            <a:r>
              <a:rPr lang="mr-IN" dirty="0"/>
              <a:t>…</a:t>
            </a:r>
            <a:r>
              <a:rPr lang="es-ES_tradnl" dirty="0"/>
              <a:t> ?</a:t>
            </a:r>
            <a:endParaRPr lang="es-ES" dirty="0"/>
          </a:p>
        </p:txBody>
      </p:sp>
      <p:pic>
        <p:nvPicPr>
          <p:cNvPr id="4" name="Imagen 3" descr="Captura de pantalla 2019-03-25 a la(s) 12.13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87" y="2139481"/>
            <a:ext cx="722630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90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¿Y entonces en trabajo social </a:t>
            </a:r>
            <a:r>
              <a:rPr lang="mr-IN" dirty="0"/>
              <a:t>…</a:t>
            </a:r>
            <a:r>
              <a:rPr lang="es-ES_tradnl" dirty="0"/>
              <a:t> ?</a:t>
            </a:r>
            <a:endParaRPr lang="es-ES" dirty="0"/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498474" y="1126088"/>
            <a:ext cx="7556313" cy="5432180"/>
          </a:xfrm>
        </p:spPr>
        <p:txBody>
          <a:bodyPr/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PROBLEMA SOCIAL VS PROBLEMA DE LAS CIENCIAS SOCIALES</a:t>
            </a:r>
          </a:p>
          <a:p>
            <a:pPr marL="0" indent="0">
              <a:buNone/>
            </a:pPr>
            <a:r>
              <a:rPr lang="es-ES" dirty="0"/>
              <a:t>NECESIDAD DE LA MULTIDISCIPLINA</a:t>
            </a:r>
          </a:p>
          <a:p>
            <a:pPr marL="0" indent="0">
              <a:buNone/>
            </a:pPr>
            <a:r>
              <a:rPr lang="es-ES" dirty="0"/>
              <a:t>LA INVESTIGACIÓN ES FUNDAMENTAL PARA GUIAR EL DIAGNÓSTICO Y LA INTERVENCIÓN</a:t>
            </a:r>
          </a:p>
          <a:p>
            <a:pPr marL="0" indent="0">
              <a:buNone/>
            </a:pPr>
            <a:r>
              <a:rPr lang="es-ES" dirty="0"/>
              <a:t>NO PODEMOS HABLAR DE UNA INVESTIGACIÓN SOLO EN TRABAJO SOCIAL</a:t>
            </a:r>
          </a:p>
          <a:p>
            <a:pPr marL="0" indent="0">
              <a:buNone/>
            </a:pPr>
            <a:r>
              <a:rPr lang="es-ES" dirty="0"/>
              <a:t>SE TRATA DE LA INVESTIGACIÓN EN CIENCIAS SOCIALES</a:t>
            </a:r>
          </a:p>
          <a:p>
            <a:pPr marL="0" indent="0">
              <a:buNone/>
            </a:pPr>
            <a:r>
              <a:rPr lang="es-ES" dirty="0"/>
              <a:t>Y EL USO DE SUS APORTES PARA EL TRABAJO SOCIAL</a:t>
            </a:r>
          </a:p>
        </p:txBody>
      </p:sp>
    </p:spTree>
    <p:extLst>
      <p:ext uri="{BB962C8B-B14F-4D97-AF65-F5344CB8AC3E}">
        <p14:creationId xmlns:p14="http://schemas.microsoft.com/office/powerpoint/2010/main" val="684667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INVESTIGACIÓN Y TRABAJO SOCIAL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1800" dirty="0"/>
              <a:t>Dra. Juana E. Suárez Conejero</a:t>
            </a:r>
          </a:p>
        </p:txBody>
      </p:sp>
    </p:spTree>
    <p:extLst>
      <p:ext uri="{BB962C8B-B14F-4D97-AF65-F5344CB8AC3E}">
        <p14:creationId xmlns:p14="http://schemas.microsoft.com/office/powerpoint/2010/main" val="4037809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investigación social y el trabajo social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8474" y="2243081"/>
            <a:ext cx="7556313" cy="4144963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OBJETIVO</a:t>
            </a:r>
          </a:p>
          <a:p>
            <a:pPr marL="0" indent="0">
              <a:buNone/>
            </a:pPr>
            <a:endParaRPr lang="es-ES" dirty="0"/>
          </a:p>
          <a:p>
            <a:pPr marL="457200" indent="-457200">
              <a:buAutoNum type="arabicPeriod"/>
            </a:pPr>
            <a:r>
              <a:rPr lang="es-ES" dirty="0"/>
              <a:t>Comprender la investigación en trabajo social dentro del marco de la investigación en ciencias sociales.</a:t>
            </a:r>
          </a:p>
          <a:p>
            <a:pPr marL="457200" indent="-457200">
              <a:buAutoNum type="arabicPeriod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27956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 modo de comienzo </a:t>
            </a:r>
            <a:r>
              <a:rPr lang="mr-IN" dirty="0"/>
              <a:t>…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8474" y="1405062"/>
            <a:ext cx="7556313" cy="4144963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UNA COMPARACIÓN CON LA MEDICINA</a:t>
            </a:r>
          </a:p>
          <a:p>
            <a:pPr marL="457200" indent="-457200">
              <a:buAutoNum type="arabicPeriod"/>
            </a:pPr>
            <a:endParaRPr lang="es-ES" dirty="0"/>
          </a:p>
        </p:txBody>
      </p:sp>
      <p:pic>
        <p:nvPicPr>
          <p:cNvPr id="4" name="Imagen 3" descr="Captura de pantalla 2019-03-25 a la(s) 11.31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293" y="2243081"/>
            <a:ext cx="4556452" cy="419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89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8474" y="13095"/>
            <a:ext cx="7556313" cy="5432180"/>
          </a:xfrm>
        </p:spPr>
        <p:txBody>
          <a:bodyPr/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PROBLEMA DE SALUD </a:t>
            </a:r>
          </a:p>
          <a:p>
            <a:pPr marL="0" indent="0">
              <a:buNone/>
            </a:pPr>
            <a:r>
              <a:rPr lang="es-ES" dirty="0"/>
              <a:t>VERSUS</a:t>
            </a:r>
          </a:p>
          <a:p>
            <a:pPr marL="0" indent="0">
              <a:buNone/>
            </a:pPr>
            <a:r>
              <a:rPr lang="es-ES" dirty="0"/>
              <a:t>PROBLEMA DE INVESTIGACIÓN EN SALUD</a:t>
            </a:r>
          </a:p>
        </p:txBody>
      </p:sp>
      <p:pic>
        <p:nvPicPr>
          <p:cNvPr id="5" name="Imagen 4" descr="Captura de pantalla 2019-03-25 a la(s) 11.33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9798"/>
            <a:ext cx="4588858" cy="3088349"/>
          </a:xfrm>
          <a:prstGeom prst="rect">
            <a:avLst/>
          </a:prstGeom>
        </p:spPr>
      </p:pic>
      <p:pic>
        <p:nvPicPr>
          <p:cNvPr id="6" name="Imagen 5" descr="Captura de pantalla 2019-03-25 a la(s) 11.35.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706" y="3848758"/>
            <a:ext cx="4589293" cy="300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75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8474" y="955865"/>
            <a:ext cx="7556313" cy="5432180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Centers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Disease</a:t>
            </a:r>
            <a:r>
              <a:rPr lang="es-ES" dirty="0"/>
              <a:t> Control and </a:t>
            </a:r>
            <a:r>
              <a:rPr lang="es-ES" dirty="0" err="1"/>
              <a:t>Prevention</a:t>
            </a:r>
            <a:r>
              <a:rPr lang="es-ES" dirty="0"/>
              <a:t> - INVESTIGACIÓN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2" name="Imagen 1" descr="Captura de pantalla 2019-03-25 a la(s) 11.38.2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3"/>
          <a:stretch/>
        </p:blipFill>
        <p:spPr>
          <a:xfrm>
            <a:off x="602289" y="1998857"/>
            <a:ext cx="7855952" cy="428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19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8474" y="157129"/>
            <a:ext cx="7556313" cy="5432180"/>
          </a:xfrm>
        </p:spPr>
        <p:txBody>
          <a:bodyPr/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EN LOS CDC TRABAJAN EQUIPOS MULTIDISCIPLINARIOS</a:t>
            </a:r>
          </a:p>
        </p:txBody>
      </p:sp>
      <p:pic>
        <p:nvPicPr>
          <p:cNvPr id="2" name="Imagen 1" descr="Captura de pantalla 2019-03-25 a la(s) 11.45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54" y="1414837"/>
            <a:ext cx="7556313" cy="488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29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8474" y="157129"/>
            <a:ext cx="7556313" cy="5432180"/>
          </a:xfrm>
        </p:spPr>
        <p:txBody>
          <a:bodyPr/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RESULTADOS DE INVESTIGACIÓN</a:t>
            </a:r>
          </a:p>
        </p:txBody>
      </p:sp>
      <p:pic>
        <p:nvPicPr>
          <p:cNvPr id="4" name="Imagen 3" descr="Captura de pantalla 2019-03-25 a la(s) 12.05.4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74"/>
          <a:stretch/>
        </p:blipFill>
        <p:spPr>
          <a:xfrm>
            <a:off x="776230" y="1683634"/>
            <a:ext cx="6807200" cy="39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15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8474" y="955865"/>
            <a:ext cx="7556313" cy="5432180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Cuerpos de guardia, Centros de salud, Hospitales </a:t>
            </a:r>
            <a:r>
              <a:rPr lang="mr-IN" dirty="0"/>
              <a:t>–</a:t>
            </a:r>
            <a:r>
              <a:rPr lang="es-ES" dirty="0"/>
              <a:t> DIAGNÓSTICO Y CURACIÓN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 descr="Captura de pantalla 2019-03-25 a la(s) 11.41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87" y="1857443"/>
            <a:ext cx="72517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633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8474" y="-366632"/>
            <a:ext cx="7556313" cy="5432180"/>
          </a:xfrm>
        </p:spPr>
        <p:txBody>
          <a:bodyPr/>
          <a:lstStyle/>
          <a:p>
            <a:pPr marL="0" indent="0">
              <a:buNone/>
            </a:pPr>
            <a:endParaRPr lang="es-ES" dirty="0"/>
          </a:p>
          <a:p>
            <a:pPr marL="457200" indent="-457200">
              <a:buAutoNum type="arabicPeriod"/>
            </a:pPr>
            <a:endParaRPr lang="es-ES" dirty="0"/>
          </a:p>
          <a:p>
            <a:pPr marL="0" indent="0">
              <a:buNone/>
            </a:pPr>
            <a:r>
              <a:rPr lang="es-ES" dirty="0"/>
              <a:t>TAMBIÉN SE TRABAJA MULTIDISCIPLINARIAMENTE</a:t>
            </a:r>
          </a:p>
        </p:txBody>
      </p:sp>
      <p:pic>
        <p:nvPicPr>
          <p:cNvPr id="2" name="Imagen 1" descr="Captura de pantalla 2019-03-25 a la(s) 11.46.4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9"/>
          <a:stretch/>
        </p:blipFill>
        <p:spPr>
          <a:xfrm>
            <a:off x="367541" y="1387967"/>
            <a:ext cx="7483598" cy="496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8454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Cuadrícula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Tema1.thmx</Template>
  <TotalTime>1393</TotalTime>
  <Words>191</Words>
  <Application>Microsoft Macintosh PowerPoint</Application>
  <PresentationFormat>Presentación en pantalla (4:3)</PresentationFormat>
  <Paragraphs>41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Arial</vt:lpstr>
      <vt:lpstr>Wingdings</vt:lpstr>
      <vt:lpstr>Tema1</vt:lpstr>
      <vt:lpstr>INVESTIGACIÓN Y TRABAJO SOCIAL</vt:lpstr>
      <vt:lpstr>La investigación social y el trabajo social</vt:lpstr>
      <vt:lpstr>A modo de comienzo …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¿Y entonces en trabajo social … ?</vt:lpstr>
      <vt:lpstr>¿Y entonces en trabajo social … ?</vt:lpstr>
      <vt:lpstr>INVESTIGACIÓN Y TRABAJO SOCIAL</vt:lpstr>
    </vt:vector>
  </TitlesOfParts>
  <Company>Grupo Avance Educativo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INVESTIGACIÓN Y TRABAJO SOCIAL</dc:title>
  <dc:creator>Dra. Juana E. Suárez Conejero</dc:creator>
  <cp:lastModifiedBy>Dra. Juana E. Suárez Conejero</cp:lastModifiedBy>
  <cp:revision>20</cp:revision>
  <dcterms:created xsi:type="dcterms:W3CDTF">2019-03-25T17:19:42Z</dcterms:created>
  <dcterms:modified xsi:type="dcterms:W3CDTF">2021-02-24T02:15:18Z</dcterms:modified>
</cp:coreProperties>
</file>