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78" r:id="rId12"/>
  </p:sldIdLst>
  <p:sldSz cx="9144000" cy="6858000" type="screen4x3"/>
  <p:notesSz cx="6858000" cy="93122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E7030C1-13CF-EC40-9108-F21034CF8DDC}">
          <p14:sldIdLst>
            <p14:sldId id="256"/>
            <p14:sldId id="282"/>
            <p14:sldId id="283"/>
            <p14:sldId id="284"/>
            <p14:sldId id="285"/>
            <p14:sldId id="286"/>
            <p14:sldId id="287"/>
            <p14:sldId id="289"/>
            <p14:sldId id="288"/>
            <p14:sldId id="290"/>
          </p14:sldIdLst>
        </p14:section>
        <p14:section name="Sección sin título" id="{3EC7A536-D1DB-4648-9CA7-A6257CC8F8D9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9"/>
  </p:normalViewPr>
  <p:slideViewPr>
    <p:cSldViewPr>
      <p:cViewPr varScale="1">
        <p:scale>
          <a:sx n="92" d="100"/>
          <a:sy n="92" d="100"/>
        </p:scale>
        <p:origin x="16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3EEA-8CCF-4807-A6EB-B8AA6E845C09}" type="datetimeFigureOut">
              <a:rPr lang="es-MX" smtClean="0"/>
              <a:pPr/>
              <a:t>24/11/20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644008" y="4797152"/>
            <a:ext cx="4108817" cy="4308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2200" dirty="0">
                <a:latin typeface="Arial" pitchFamily="34" charset="0"/>
                <a:cs typeface="Arial" pitchFamily="34" charset="0"/>
              </a:rPr>
              <a:t>Dra. Juana E. Suárez Conejero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1763688" y="1700808"/>
            <a:ext cx="64087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MUESTREO Y MÉTODOS MATEMÁTICOS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26776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MÉTODOS MATEMÁTICOS EN CIENCIAS SOCIALES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 fundamental apoyarse en un estadístico, dada la complejidad de estos métodos para su interpretación y control de todas las condiciones para su aplicación y correcta lectura.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071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4866218"/>
            <a:ext cx="3926075" cy="5847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3200" dirty="0">
                <a:latin typeface="Arial" pitchFamily="34" charset="0"/>
                <a:cs typeface="Arial" pitchFamily="34" charset="0"/>
              </a:rPr>
              <a:t>MUCHAS GRACIAS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El Muestreo tiene sentido cuando no podemos trabajar con toda la población (P) y debemos trabajar con una parte de ella (p).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ello, es fundamental definir ante todo la población de estudio o P.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 no necesariamente son personas pueden ser documentos, datos, objetos, situaciones, etc.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CÁLCULO DE p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Dos tipos de muestreo: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Representativo (probabilístico)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Significativo (intencional)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390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415498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Muestreo representativo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Depende de dos valores: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Error muestral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Probabilidad éxito (expresión de la homogeneidad o heterogeneidad de P)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8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Muestreo representativo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Aleatorio Simple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Estratificado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Sistemático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Por Conglomerado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53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Muestreo significativo o intencional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cuotas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conveniencia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saturación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Casos extremos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Accidental (caso menos recomendable)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Etc.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72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23083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IMPORTANTE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Para cada instrumento tienen que existir los criterios muestrales de selección de las unidades.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913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489364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SELECCIÓN DE LAS UNIDADES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Hasta ahora hemos visto el cálculo de la muestra.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Otro problema es la selección.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¿A quiénes debo seleccionar?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Remplazamiento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No remplazamiento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Intencional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247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396092" y="1556792"/>
            <a:ext cx="792032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MÉTODOS MATEMÁTICOS EN CIENCIAS SOCIALES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Son numerosos los métodos matemáticos que nos apoyan en ciencias sociales.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Los más conocidos son: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Frecuencia y porciento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Medidas de tendencia central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Coeficientes de correlación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Regresión simple y múltiple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Análisis factorial de corerspondencias múltiples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Análisis de clusters</a:t>
            </a:r>
          </a:p>
        </p:txBody>
      </p:sp>
    </p:spTree>
    <p:extLst>
      <p:ext uri="{BB962C8B-B14F-4D97-AF65-F5344CB8AC3E}">
        <p14:creationId xmlns:p14="http://schemas.microsoft.com/office/powerpoint/2010/main" val="598205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3097</TotalTime>
  <Words>263</Words>
  <Application>Microsoft Macintosh PowerPoint</Application>
  <PresentationFormat>Presentación en pantalla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GAE</dc:creator>
  <cp:lastModifiedBy>Dra. Juana E. Suárez Conejero</cp:lastModifiedBy>
  <cp:revision>150</cp:revision>
  <dcterms:created xsi:type="dcterms:W3CDTF">2014-02-03T19:46:48Z</dcterms:created>
  <dcterms:modified xsi:type="dcterms:W3CDTF">2020-11-24T23:47:55Z</dcterms:modified>
</cp:coreProperties>
</file>