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6" r:id="rId5"/>
    <p:sldId id="284" r:id="rId6"/>
    <p:sldId id="285" r:id="rId7"/>
    <p:sldId id="288" r:id="rId8"/>
    <p:sldId id="289" r:id="rId9"/>
    <p:sldId id="290" r:id="rId10"/>
    <p:sldId id="278" r:id="rId11"/>
  </p:sldIdLst>
  <p:sldSz cx="9144000" cy="6858000" type="screen4x3"/>
  <p:notesSz cx="6858000" cy="93122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E7030C1-13CF-EC40-9108-F21034CF8DDC}">
          <p14:sldIdLst>
            <p14:sldId id="256"/>
            <p14:sldId id="282"/>
            <p14:sldId id="283"/>
            <p14:sldId id="286"/>
            <p14:sldId id="284"/>
            <p14:sldId id="285"/>
            <p14:sldId id="288"/>
            <p14:sldId id="289"/>
            <p14:sldId id="290"/>
          </p14:sldIdLst>
        </p14:section>
        <p14:section name="Sección sin título" id="{3EC7A536-D1DB-4648-9CA7-A6257CC8F8D9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09"/>
  </p:normalViewPr>
  <p:slideViewPr>
    <p:cSldViewPr>
      <p:cViewPr varScale="1">
        <p:scale>
          <a:sx n="92" d="100"/>
          <a:sy n="92" d="100"/>
        </p:scale>
        <p:origin x="16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3EEA-8CCF-4807-A6EB-B8AA6E845C09}" type="datetimeFigureOut">
              <a:rPr lang="es-MX" smtClean="0"/>
              <a:pPr/>
              <a:t>04/10/20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644008" y="4797152"/>
            <a:ext cx="4108817" cy="4308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2200" dirty="0">
                <a:latin typeface="Arial" pitchFamily="34" charset="0"/>
                <a:cs typeface="Arial" pitchFamily="34" charset="0"/>
              </a:rPr>
              <a:t>Dra. Juana E. Suárez Conejero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1763688" y="1700808"/>
            <a:ext cx="64087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OPERACIONALIZACIÓN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4866218"/>
            <a:ext cx="3926075" cy="5847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3200" dirty="0">
                <a:latin typeface="Arial" pitchFamily="34" charset="0"/>
                <a:cs typeface="Arial" pitchFamily="34" charset="0"/>
              </a:rPr>
              <a:t>MUCHAS GRACIAS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operacionalización se define como: “el proceso de llevar una variable de nivel abstracto a un plano operacional (...) lo que se traduce en el establecimiento de significados para los términos del estudio, y en la estipulación de operaciones o situaciones observables, en virtud de lo cual algo quedará ubicado en determinada categoría o será medido en cierto aspecto.” (Canales, Alvarado, y Pineda, 1989)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Es dividir el concepto en conceptos menores.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 definir dimensiones en tanto subdivisiones semánticas del concepto. 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 encontrar los aspectos discernibles que tienen la propiedad de ser parte del concepto, en tanto totalidad mayor.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69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operacionalizacion es una traduccion de lo abstracto en lo concreto.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Operacionalizar las variables es concretar los conceptos.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Este proceso va de lo abstracto a lo concreto, descomponiendo deductivamente las variables que componen el problema de investigación, partiendo desde lo más general a lo más específico. 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423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415498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Primer paso: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Identificar los conceptos a operacionalizar, a partir del modelo de análisis.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Nótese que un concepto puede hacer referencia a otros, o estar definido a partir de otros.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Nótese también que los conceptos deben estar estrictamente definidos.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5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Segundo paso: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Descomponer los conceptos en sus elementos constitutivos, velando por la definición estricta de cada uno de estos elementos.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Esta descomposición debe hacerse gradualmente, en forma de árbol, hasta llegar a items medibles a través de algún instrumento.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716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Características de los items para que resulten medibles: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Ser observables.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Poder contener diferentes valores o cualidades.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Provienen de un referente conceptual vinculado al modelo de análisis o marco teórico.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78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Pero eso no nos basta, no puede ser un proceso mecánico.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¿Dónde quedaron las hipótesis?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 fundamental relacionar la operacionalización para que al construir los instrumentos no olvidemos las relaciones entre los conceptos.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91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26776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Un ejemplo: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Suicidio en Durkheim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019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3082</TotalTime>
  <Words>356</Words>
  <Application>Microsoft Macintosh PowerPoint</Application>
  <PresentationFormat>Presentación en pantalla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Sansation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GAE</dc:creator>
  <cp:lastModifiedBy>Dra. Juana E. Suárez Conejero</cp:lastModifiedBy>
  <cp:revision>144</cp:revision>
  <dcterms:created xsi:type="dcterms:W3CDTF">2014-02-03T19:46:48Z</dcterms:created>
  <dcterms:modified xsi:type="dcterms:W3CDTF">2020-10-04T23:23:52Z</dcterms:modified>
</cp:coreProperties>
</file>