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305" r:id="rId4"/>
    <p:sldId id="309" r:id="rId5"/>
    <p:sldId id="306" r:id="rId6"/>
    <p:sldId id="307" r:id="rId7"/>
    <p:sldId id="308" r:id="rId8"/>
    <p:sldId id="310" r:id="rId9"/>
    <p:sldId id="311" r:id="rId10"/>
    <p:sldId id="312" r:id="rId11"/>
    <p:sldId id="292" r:id="rId12"/>
    <p:sldId id="296" r:id="rId13"/>
    <p:sldId id="301" r:id="rId14"/>
    <p:sldId id="302" r:id="rId15"/>
    <p:sldId id="313" r:id="rId16"/>
    <p:sldId id="300" r:id="rId17"/>
    <p:sldId id="297" r:id="rId18"/>
    <p:sldId id="298" r:id="rId19"/>
    <p:sldId id="299" r:id="rId20"/>
    <p:sldId id="304" r:id="rId21"/>
    <p:sldId id="287" r:id="rId22"/>
    <p:sldId id="288" r:id="rId23"/>
    <p:sldId id="289" r:id="rId24"/>
    <p:sldId id="290" r:id="rId25"/>
    <p:sldId id="291" r:id="rId26"/>
    <p:sldId id="275" r:id="rId27"/>
    <p:sldId id="282" r:id="rId28"/>
    <p:sldId id="316" r:id="rId29"/>
    <p:sldId id="314" r:id="rId30"/>
    <p:sldId id="315" r:id="rId31"/>
    <p:sldId id="283" r:id="rId32"/>
    <p:sldId id="28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1"/>
    <p:restoredTop sz="94709"/>
  </p:normalViewPr>
  <p:slideViewPr>
    <p:cSldViewPr snapToGrid="0" snapToObjects="1">
      <p:cViewPr varScale="1">
        <p:scale>
          <a:sx n="92" d="100"/>
          <a:sy n="92" d="100"/>
        </p:scale>
        <p:origin x="45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F44A4A-3223-4988-A6AE-86013B7CBFFD}" type="doc">
      <dgm:prSet loTypeId="urn:microsoft.com/office/officeart/2005/8/layout/arrow3" loCatId="relationship" qsTypeId="urn:microsoft.com/office/officeart/2005/8/quickstyle/3d1" qsCatId="3D" csTypeId="urn:microsoft.com/office/officeart/2005/8/colors/colorful1#2" csCatId="colorful" phldr="1"/>
      <dgm:spPr/>
      <dgm:t>
        <a:bodyPr/>
        <a:lstStyle/>
        <a:p>
          <a:endParaRPr lang="es-ES"/>
        </a:p>
      </dgm:t>
    </dgm:pt>
    <dgm:pt modelId="{B7EC1B77-DBDA-4F0C-9DDE-7502C3F04AD0}">
      <dgm:prSet phldrT="[Texto]" custT="1"/>
      <dgm:spPr/>
      <dgm:t>
        <a:bodyPr/>
        <a:lstStyle/>
        <a:p>
          <a:r>
            <a:rPr lang="es-ES" sz="2000" dirty="0"/>
            <a:t>Contra la filosofía histórica de Comte</a:t>
          </a:r>
        </a:p>
      </dgm:t>
    </dgm:pt>
    <dgm:pt modelId="{051A8271-9453-4FE7-A1EF-71A606A89378}" type="parTrans" cxnId="{E34EC10B-F25C-419B-88EC-04D9BAE38D9F}">
      <dgm:prSet/>
      <dgm:spPr/>
      <dgm:t>
        <a:bodyPr/>
        <a:lstStyle/>
        <a:p>
          <a:endParaRPr lang="es-ES"/>
        </a:p>
      </dgm:t>
    </dgm:pt>
    <dgm:pt modelId="{26380029-B9AE-4580-ABF3-58714EE43CC9}" type="sibTrans" cxnId="{E34EC10B-F25C-419B-88EC-04D9BAE38D9F}">
      <dgm:prSet/>
      <dgm:spPr/>
      <dgm:t>
        <a:bodyPr/>
        <a:lstStyle/>
        <a:p>
          <a:endParaRPr lang="es-ES"/>
        </a:p>
      </dgm:t>
    </dgm:pt>
    <dgm:pt modelId="{3F1908CB-8CAB-46FD-B97F-E741E15FAE9B}">
      <dgm:prSet phldrT="[Texto]" custT="1"/>
      <dgm:spPr/>
      <dgm:t>
        <a:bodyPr/>
        <a:lstStyle/>
        <a:p>
          <a:r>
            <a:rPr lang="es-ES" sz="2000" dirty="0"/>
            <a:t>Modelo de las ciencias naturales. Ciencia experimental</a:t>
          </a:r>
        </a:p>
      </dgm:t>
    </dgm:pt>
    <dgm:pt modelId="{3E6F92E3-F299-4C4A-BBF6-271D62974F32}" type="parTrans" cxnId="{6963AEDC-C4C1-4A86-9C7B-FEDFCDAA05DF}">
      <dgm:prSet/>
      <dgm:spPr/>
      <dgm:t>
        <a:bodyPr/>
        <a:lstStyle/>
        <a:p>
          <a:endParaRPr lang="es-ES"/>
        </a:p>
      </dgm:t>
    </dgm:pt>
    <dgm:pt modelId="{2FC67CC3-CEA9-47CF-9945-725390935A99}" type="sibTrans" cxnId="{6963AEDC-C4C1-4A86-9C7B-FEDFCDAA05DF}">
      <dgm:prSet/>
      <dgm:spPr/>
      <dgm:t>
        <a:bodyPr/>
        <a:lstStyle/>
        <a:p>
          <a:endParaRPr lang="es-ES"/>
        </a:p>
      </dgm:t>
    </dgm:pt>
    <dgm:pt modelId="{F37AE534-9E3C-42E8-9107-B8FC8C2C77B2}" type="pres">
      <dgm:prSet presAssocID="{52F44A4A-3223-4988-A6AE-86013B7CBFFD}" presName="compositeShape" presStyleCnt="0">
        <dgm:presLayoutVars>
          <dgm:chMax val="2"/>
          <dgm:dir/>
          <dgm:resizeHandles val="exact"/>
        </dgm:presLayoutVars>
      </dgm:prSet>
      <dgm:spPr/>
    </dgm:pt>
    <dgm:pt modelId="{A5C4A621-DFB1-4F08-AA2E-6E3B43F8EF1A}" type="pres">
      <dgm:prSet presAssocID="{52F44A4A-3223-4988-A6AE-86013B7CBFFD}" presName="divider" presStyleLbl="fgShp" presStyleIdx="0" presStyleCnt="1"/>
      <dgm:spPr/>
    </dgm:pt>
    <dgm:pt modelId="{B09796DD-524F-4184-B25D-28AABF167A2D}" type="pres">
      <dgm:prSet presAssocID="{B7EC1B77-DBDA-4F0C-9DDE-7502C3F04AD0}" presName="downArrow" presStyleLbl="node1" presStyleIdx="0" presStyleCnt="2"/>
      <dgm:spPr/>
    </dgm:pt>
    <dgm:pt modelId="{3D4346D0-BE77-4E4A-8A5F-F98CC2AA2447}" type="pres">
      <dgm:prSet presAssocID="{B7EC1B77-DBDA-4F0C-9DDE-7502C3F04AD0}" presName="downArrowText" presStyleLbl="revTx" presStyleIdx="0" presStyleCnt="2" custScaleX="130213">
        <dgm:presLayoutVars>
          <dgm:bulletEnabled val="1"/>
        </dgm:presLayoutVars>
      </dgm:prSet>
      <dgm:spPr/>
    </dgm:pt>
    <dgm:pt modelId="{7066D8EF-FE9A-4CAB-80BE-AB8DE00215CD}" type="pres">
      <dgm:prSet presAssocID="{3F1908CB-8CAB-46FD-B97F-E741E15FAE9B}" presName="upArrow" presStyleLbl="node1" presStyleIdx="1" presStyleCnt="2"/>
      <dgm:spPr/>
    </dgm:pt>
    <dgm:pt modelId="{65E4AFBF-D7BE-419F-92C4-95F19E194AE7}" type="pres">
      <dgm:prSet presAssocID="{3F1908CB-8CAB-46FD-B97F-E741E15FAE9B}" presName="upArrowText" presStyleLbl="revTx" presStyleIdx="1" presStyleCnt="2" custScaleX="174162">
        <dgm:presLayoutVars>
          <dgm:bulletEnabled val="1"/>
        </dgm:presLayoutVars>
      </dgm:prSet>
      <dgm:spPr/>
    </dgm:pt>
  </dgm:ptLst>
  <dgm:cxnLst>
    <dgm:cxn modelId="{E34EC10B-F25C-419B-88EC-04D9BAE38D9F}" srcId="{52F44A4A-3223-4988-A6AE-86013B7CBFFD}" destId="{B7EC1B77-DBDA-4F0C-9DDE-7502C3F04AD0}" srcOrd="0" destOrd="0" parTransId="{051A8271-9453-4FE7-A1EF-71A606A89378}" sibTransId="{26380029-B9AE-4580-ABF3-58714EE43CC9}"/>
    <dgm:cxn modelId="{F9631539-F590-F643-B12C-3D6A2E073836}" type="presOf" srcId="{52F44A4A-3223-4988-A6AE-86013B7CBFFD}" destId="{F37AE534-9E3C-42E8-9107-B8FC8C2C77B2}" srcOrd="0" destOrd="0" presId="urn:microsoft.com/office/officeart/2005/8/layout/arrow3"/>
    <dgm:cxn modelId="{F280C33A-E77D-954B-A966-10A763940F30}" type="presOf" srcId="{B7EC1B77-DBDA-4F0C-9DDE-7502C3F04AD0}" destId="{3D4346D0-BE77-4E4A-8A5F-F98CC2AA2447}" srcOrd="0" destOrd="0" presId="urn:microsoft.com/office/officeart/2005/8/layout/arrow3"/>
    <dgm:cxn modelId="{55DAD54E-28B1-B648-9C62-600A1C45D756}" type="presOf" srcId="{3F1908CB-8CAB-46FD-B97F-E741E15FAE9B}" destId="{65E4AFBF-D7BE-419F-92C4-95F19E194AE7}" srcOrd="0" destOrd="0" presId="urn:microsoft.com/office/officeart/2005/8/layout/arrow3"/>
    <dgm:cxn modelId="{6963AEDC-C4C1-4A86-9C7B-FEDFCDAA05DF}" srcId="{52F44A4A-3223-4988-A6AE-86013B7CBFFD}" destId="{3F1908CB-8CAB-46FD-B97F-E741E15FAE9B}" srcOrd="1" destOrd="0" parTransId="{3E6F92E3-F299-4C4A-BBF6-271D62974F32}" sibTransId="{2FC67CC3-CEA9-47CF-9945-725390935A99}"/>
    <dgm:cxn modelId="{476A7068-233C-AD4A-94F4-A5CDAE6D6F71}" type="presParOf" srcId="{F37AE534-9E3C-42E8-9107-B8FC8C2C77B2}" destId="{A5C4A621-DFB1-4F08-AA2E-6E3B43F8EF1A}" srcOrd="0" destOrd="0" presId="urn:microsoft.com/office/officeart/2005/8/layout/arrow3"/>
    <dgm:cxn modelId="{93CB338D-67CC-1546-A065-09B5E742CE9B}" type="presParOf" srcId="{F37AE534-9E3C-42E8-9107-B8FC8C2C77B2}" destId="{B09796DD-524F-4184-B25D-28AABF167A2D}" srcOrd="1" destOrd="0" presId="urn:microsoft.com/office/officeart/2005/8/layout/arrow3"/>
    <dgm:cxn modelId="{1EBAB52C-A2A0-9E47-8A0A-DB771215EEB6}" type="presParOf" srcId="{F37AE534-9E3C-42E8-9107-B8FC8C2C77B2}" destId="{3D4346D0-BE77-4E4A-8A5F-F98CC2AA2447}" srcOrd="2" destOrd="0" presId="urn:microsoft.com/office/officeart/2005/8/layout/arrow3"/>
    <dgm:cxn modelId="{C76DD22A-C2B4-5A4D-A99E-F59B3432D369}" type="presParOf" srcId="{F37AE534-9E3C-42E8-9107-B8FC8C2C77B2}" destId="{7066D8EF-FE9A-4CAB-80BE-AB8DE00215CD}" srcOrd="3" destOrd="0" presId="urn:microsoft.com/office/officeart/2005/8/layout/arrow3"/>
    <dgm:cxn modelId="{9EE22C1D-DB65-2E4A-B539-653D8D172B4A}" type="presParOf" srcId="{F37AE534-9E3C-42E8-9107-B8FC8C2C77B2}" destId="{65E4AFBF-D7BE-419F-92C4-95F19E194AE7}"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0B9C8D-6862-4D6A-94D2-C54AFF1EBC1A}" type="doc">
      <dgm:prSet loTypeId="urn:microsoft.com/office/officeart/2005/8/layout/arrow3" loCatId="relationship" qsTypeId="urn:microsoft.com/office/officeart/2005/8/quickstyle/3d1" qsCatId="3D" csTypeId="urn:microsoft.com/office/officeart/2005/8/colors/colorful5" csCatId="colorful" phldr="1"/>
      <dgm:spPr/>
      <dgm:t>
        <a:bodyPr/>
        <a:lstStyle/>
        <a:p>
          <a:endParaRPr lang="es-ES"/>
        </a:p>
      </dgm:t>
    </dgm:pt>
    <dgm:pt modelId="{C10459EE-F40E-4D3B-A7E0-C805CECF0A7E}">
      <dgm:prSet phldrT="[Texto]" custT="1"/>
      <dgm:spPr/>
      <dgm:t>
        <a:bodyPr/>
        <a:lstStyle/>
        <a:p>
          <a:r>
            <a:rPr lang="es-ES" sz="2000" dirty="0"/>
            <a:t>Contra el reduccionismo psicológico</a:t>
          </a:r>
        </a:p>
      </dgm:t>
    </dgm:pt>
    <dgm:pt modelId="{3E8C3546-4CB9-49CF-B0FC-92A8D1ADEAED}" type="parTrans" cxnId="{4519C854-8F95-4EDF-A15E-A7704E40E85E}">
      <dgm:prSet/>
      <dgm:spPr/>
      <dgm:t>
        <a:bodyPr/>
        <a:lstStyle/>
        <a:p>
          <a:endParaRPr lang="es-ES"/>
        </a:p>
      </dgm:t>
    </dgm:pt>
    <dgm:pt modelId="{001AF4FC-BA47-49CF-A01D-93FC5C201488}" type="sibTrans" cxnId="{4519C854-8F95-4EDF-A15E-A7704E40E85E}">
      <dgm:prSet/>
      <dgm:spPr/>
      <dgm:t>
        <a:bodyPr/>
        <a:lstStyle/>
        <a:p>
          <a:endParaRPr lang="es-ES"/>
        </a:p>
      </dgm:t>
    </dgm:pt>
    <dgm:pt modelId="{E0F20A94-CA89-4AEB-9F4B-02529470C006}">
      <dgm:prSet phldrT="[Texto]" custT="1"/>
      <dgm:spPr/>
      <dgm:t>
        <a:bodyPr/>
        <a:lstStyle/>
        <a:p>
          <a:r>
            <a:rPr lang="es-ES" sz="2000" dirty="0"/>
            <a:t>El estudio de hechos puramente sociales</a:t>
          </a:r>
        </a:p>
      </dgm:t>
    </dgm:pt>
    <dgm:pt modelId="{7BBC947B-39B6-4BEA-B42F-F279523AEB49}" type="parTrans" cxnId="{346DE535-7B6A-4E0C-8499-02057DD9410D}">
      <dgm:prSet/>
      <dgm:spPr/>
      <dgm:t>
        <a:bodyPr/>
        <a:lstStyle/>
        <a:p>
          <a:endParaRPr lang="es-ES"/>
        </a:p>
      </dgm:t>
    </dgm:pt>
    <dgm:pt modelId="{8A891E2B-99EA-451B-AC6E-EF0DFDC05C7F}" type="sibTrans" cxnId="{346DE535-7B6A-4E0C-8499-02057DD9410D}">
      <dgm:prSet/>
      <dgm:spPr/>
      <dgm:t>
        <a:bodyPr/>
        <a:lstStyle/>
        <a:p>
          <a:endParaRPr lang="es-ES"/>
        </a:p>
      </dgm:t>
    </dgm:pt>
    <dgm:pt modelId="{517AAC90-1318-468C-9860-0E6D3811CBF1}" type="pres">
      <dgm:prSet presAssocID="{5D0B9C8D-6862-4D6A-94D2-C54AFF1EBC1A}" presName="compositeShape" presStyleCnt="0">
        <dgm:presLayoutVars>
          <dgm:chMax val="2"/>
          <dgm:dir/>
          <dgm:resizeHandles val="exact"/>
        </dgm:presLayoutVars>
      </dgm:prSet>
      <dgm:spPr/>
    </dgm:pt>
    <dgm:pt modelId="{46FD4AD7-C742-4571-9F36-411F4A64BAD8}" type="pres">
      <dgm:prSet presAssocID="{5D0B9C8D-6862-4D6A-94D2-C54AFF1EBC1A}" presName="divider" presStyleLbl="fgShp" presStyleIdx="0" presStyleCnt="1"/>
      <dgm:spPr/>
    </dgm:pt>
    <dgm:pt modelId="{0FC719C7-C4E4-447A-B48E-4DD41A0D8DB9}" type="pres">
      <dgm:prSet presAssocID="{C10459EE-F40E-4D3B-A7E0-C805CECF0A7E}" presName="downArrow" presStyleLbl="node1" presStyleIdx="0" presStyleCnt="2"/>
      <dgm:spPr/>
    </dgm:pt>
    <dgm:pt modelId="{2DA615BC-CAF5-4EC8-AC28-42750CE43F47}" type="pres">
      <dgm:prSet presAssocID="{C10459EE-F40E-4D3B-A7E0-C805CECF0A7E}" presName="downArrowText" presStyleLbl="revTx" presStyleIdx="0" presStyleCnt="2" custScaleX="193750">
        <dgm:presLayoutVars>
          <dgm:bulletEnabled val="1"/>
        </dgm:presLayoutVars>
      </dgm:prSet>
      <dgm:spPr/>
    </dgm:pt>
    <dgm:pt modelId="{9BC217BE-9B7E-4C74-81D3-11424D0F2D73}" type="pres">
      <dgm:prSet presAssocID="{E0F20A94-CA89-4AEB-9F4B-02529470C006}" presName="upArrow" presStyleLbl="node1" presStyleIdx="1" presStyleCnt="2"/>
      <dgm:spPr/>
    </dgm:pt>
    <dgm:pt modelId="{AB7D93F5-46E4-4BF0-B123-F2077E4F0A24}" type="pres">
      <dgm:prSet presAssocID="{E0F20A94-CA89-4AEB-9F4B-02529470C006}" presName="upArrowText" presStyleLbl="revTx" presStyleIdx="1" presStyleCnt="2" custScaleX="134833">
        <dgm:presLayoutVars>
          <dgm:bulletEnabled val="1"/>
        </dgm:presLayoutVars>
      </dgm:prSet>
      <dgm:spPr/>
    </dgm:pt>
  </dgm:ptLst>
  <dgm:cxnLst>
    <dgm:cxn modelId="{346DE535-7B6A-4E0C-8499-02057DD9410D}" srcId="{5D0B9C8D-6862-4D6A-94D2-C54AFF1EBC1A}" destId="{E0F20A94-CA89-4AEB-9F4B-02529470C006}" srcOrd="1" destOrd="0" parTransId="{7BBC947B-39B6-4BEA-B42F-F279523AEB49}" sibTransId="{8A891E2B-99EA-451B-AC6E-EF0DFDC05C7F}"/>
    <dgm:cxn modelId="{55BF1240-A4E1-6449-B54C-EEF3B9917C4C}" type="presOf" srcId="{5D0B9C8D-6862-4D6A-94D2-C54AFF1EBC1A}" destId="{517AAC90-1318-468C-9860-0E6D3811CBF1}" srcOrd="0" destOrd="0" presId="urn:microsoft.com/office/officeart/2005/8/layout/arrow3"/>
    <dgm:cxn modelId="{4519C854-8F95-4EDF-A15E-A7704E40E85E}" srcId="{5D0B9C8D-6862-4D6A-94D2-C54AFF1EBC1A}" destId="{C10459EE-F40E-4D3B-A7E0-C805CECF0A7E}" srcOrd="0" destOrd="0" parTransId="{3E8C3546-4CB9-49CF-B0FC-92A8D1ADEAED}" sibTransId="{001AF4FC-BA47-49CF-A01D-93FC5C201488}"/>
    <dgm:cxn modelId="{032E7D6F-D394-A441-AC85-40F1F3373584}" type="presOf" srcId="{E0F20A94-CA89-4AEB-9F4B-02529470C006}" destId="{AB7D93F5-46E4-4BF0-B123-F2077E4F0A24}" srcOrd="0" destOrd="0" presId="urn:microsoft.com/office/officeart/2005/8/layout/arrow3"/>
    <dgm:cxn modelId="{120B22E7-0D69-314D-8455-F92FE7297791}" type="presOf" srcId="{C10459EE-F40E-4D3B-A7E0-C805CECF0A7E}" destId="{2DA615BC-CAF5-4EC8-AC28-42750CE43F47}" srcOrd="0" destOrd="0" presId="urn:microsoft.com/office/officeart/2005/8/layout/arrow3"/>
    <dgm:cxn modelId="{98246CDE-982A-C24B-AEDF-F68347108A8D}" type="presParOf" srcId="{517AAC90-1318-468C-9860-0E6D3811CBF1}" destId="{46FD4AD7-C742-4571-9F36-411F4A64BAD8}" srcOrd="0" destOrd="0" presId="urn:microsoft.com/office/officeart/2005/8/layout/arrow3"/>
    <dgm:cxn modelId="{77D779A7-CF05-644B-8388-C182601A2C86}" type="presParOf" srcId="{517AAC90-1318-468C-9860-0E6D3811CBF1}" destId="{0FC719C7-C4E4-447A-B48E-4DD41A0D8DB9}" srcOrd="1" destOrd="0" presId="urn:microsoft.com/office/officeart/2005/8/layout/arrow3"/>
    <dgm:cxn modelId="{D711550E-13BE-CE4E-9981-D1E2650F2109}" type="presParOf" srcId="{517AAC90-1318-468C-9860-0E6D3811CBF1}" destId="{2DA615BC-CAF5-4EC8-AC28-42750CE43F47}" srcOrd="2" destOrd="0" presId="urn:microsoft.com/office/officeart/2005/8/layout/arrow3"/>
    <dgm:cxn modelId="{55AC41D9-7A18-8C4B-81D2-ECC6D0325789}" type="presParOf" srcId="{517AAC90-1318-468C-9860-0E6D3811CBF1}" destId="{9BC217BE-9B7E-4C74-81D3-11424D0F2D73}" srcOrd="3" destOrd="0" presId="urn:microsoft.com/office/officeart/2005/8/layout/arrow3"/>
    <dgm:cxn modelId="{62D69676-66A7-414B-9341-A54E78C292B8}" type="presParOf" srcId="{517AAC90-1318-468C-9860-0E6D3811CBF1}" destId="{AB7D93F5-46E4-4BF0-B123-F2077E4F0A24}" srcOrd="4" destOrd="0" presId="urn:microsoft.com/office/officeart/2005/8/layout/arrow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12736D0-0D2F-494A-A2F3-05B5BFB38D4F}" type="doc">
      <dgm:prSet loTypeId="urn:microsoft.com/office/officeart/2005/8/layout/list1" loCatId="list" qsTypeId="urn:microsoft.com/office/officeart/2005/8/quickstyle/3d9" qsCatId="3D" csTypeId="urn:microsoft.com/office/officeart/2005/8/colors/colorful4" csCatId="colorful" phldr="1"/>
      <dgm:spPr/>
      <dgm:t>
        <a:bodyPr/>
        <a:lstStyle/>
        <a:p>
          <a:endParaRPr lang="es-ES"/>
        </a:p>
      </dgm:t>
    </dgm:pt>
    <dgm:pt modelId="{88DC4C89-B34A-43CE-9615-BBEE17808453}">
      <dgm:prSet phldrT="[Texto]"/>
      <dgm:spPr/>
      <dgm:t>
        <a:bodyPr/>
        <a:lstStyle/>
        <a:p>
          <a:r>
            <a:rPr lang="es-ES" dirty="0"/>
            <a:t>Exterior</a:t>
          </a:r>
        </a:p>
      </dgm:t>
    </dgm:pt>
    <dgm:pt modelId="{34F011DD-6D47-4A43-B44D-F2A24EB17B7C}" type="parTrans" cxnId="{C023613D-DE0E-426B-A72B-1BB0F24666A1}">
      <dgm:prSet/>
      <dgm:spPr/>
      <dgm:t>
        <a:bodyPr/>
        <a:lstStyle/>
        <a:p>
          <a:endParaRPr lang="es-ES"/>
        </a:p>
      </dgm:t>
    </dgm:pt>
    <dgm:pt modelId="{8CC7C50A-600C-4D4E-8A83-1940A4AE9CFE}" type="sibTrans" cxnId="{C023613D-DE0E-426B-A72B-1BB0F24666A1}">
      <dgm:prSet/>
      <dgm:spPr/>
      <dgm:t>
        <a:bodyPr/>
        <a:lstStyle/>
        <a:p>
          <a:endParaRPr lang="es-ES"/>
        </a:p>
      </dgm:t>
    </dgm:pt>
    <dgm:pt modelId="{67257C11-B3CE-455D-909A-DA8B3635CE68}">
      <dgm:prSet phldrT="[Texto]"/>
      <dgm:spPr/>
      <dgm:t>
        <a:bodyPr/>
        <a:lstStyle/>
        <a:p>
          <a:r>
            <a:rPr lang="es-ES" dirty="0" err="1"/>
            <a:t>Coaccionador</a:t>
          </a:r>
          <a:endParaRPr lang="es-ES" dirty="0"/>
        </a:p>
      </dgm:t>
    </dgm:pt>
    <dgm:pt modelId="{E27BB5F8-0EFE-4E62-9AE3-69777B014106}" type="parTrans" cxnId="{608A535E-4484-4225-AF33-EF2BA6595553}">
      <dgm:prSet/>
      <dgm:spPr/>
      <dgm:t>
        <a:bodyPr/>
        <a:lstStyle/>
        <a:p>
          <a:endParaRPr lang="es-ES"/>
        </a:p>
      </dgm:t>
    </dgm:pt>
    <dgm:pt modelId="{5B38BBE6-4FFF-4442-B270-01C271153B02}" type="sibTrans" cxnId="{608A535E-4484-4225-AF33-EF2BA6595553}">
      <dgm:prSet/>
      <dgm:spPr/>
      <dgm:t>
        <a:bodyPr/>
        <a:lstStyle/>
        <a:p>
          <a:endParaRPr lang="es-ES"/>
        </a:p>
      </dgm:t>
    </dgm:pt>
    <dgm:pt modelId="{350DB69C-94A7-4AAA-9872-56DD6BAAFCE0}">
      <dgm:prSet phldrT="[Texto]"/>
      <dgm:spPr/>
      <dgm:t>
        <a:bodyPr/>
        <a:lstStyle/>
        <a:p>
          <a:r>
            <a:rPr lang="es-ES" dirty="0"/>
            <a:t>Extensible</a:t>
          </a:r>
        </a:p>
      </dgm:t>
    </dgm:pt>
    <dgm:pt modelId="{253E88FC-6F6B-4E02-8EC5-F9DB84D4C4B5}" type="parTrans" cxnId="{B45C8228-D9D2-489F-AD2E-7B3F30E61F4D}">
      <dgm:prSet/>
      <dgm:spPr/>
      <dgm:t>
        <a:bodyPr/>
        <a:lstStyle/>
        <a:p>
          <a:endParaRPr lang="es-ES"/>
        </a:p>
      </dgm:t>
    </dgm:pt>
    <dgm:pt modelId="{E54C4259-277D-4F02-BC35-EA244BABFD3C}" type="sibTrans" cxnId="{B45C8228-D9D2-489F-AD2E-7B3F30E61F4D}">
      <dgm:prSet/>
      <dgm:spPr/>
      <dgm:t>
        <a:bodyPr/>
        <a:lstStyle/>
        <a:p>
          <a:endParaRPr lang="es-ES"/>
        </a:p>
      </dgm:t>
    </dgm:pt>
    <dgm:pt modelId="{9EB8FD31-B080-4B6F-AF15-B1247D6D7211}" type="pres">
      <dgm:prSet presAssocID="{712736D0-0D2F-494A-A2F3-05B5BFB38D4F}" presName="linear" presStyleCnt="0">
        <dgm:presLayoutVars>
          <dgm:dir/>
          <dgm:animLvl val="lvl"/>
          <dgm:resizeHandles val="exact"/>
        </dgm:presLayoutVars>
      </dgm:prSet>
      <dgm:spPr/>
    </dgm:pt>
    <dgm:pt modelId="{F777ED2E-BBC3-4172-AE07-335A46770029}" type="pres">
      <dgm:prSet presAssocID="{88DC4C89-B34A-43CE-9615-BBEE17808453}" presName="parentLin" presStyleCnt="0"/>
      <dgm:spPr/>
    </dgm:pt>
    <dgm:pt modelId="{C66072D8-AEFF-4D99-969A-A0A2EECC80C4}" type="pres">
      <dgm:prSet presAssocID="{88DC4C89-B34A-43CE-9615-BBEE17808453}" presName="parentLeftMargin" presStyleLbl="node1" presStyleIdx="0" presStyleCnt="3"/>
      <dgm:spPr/>
    </dgm:pt>
    <dgm:pt modelId="{FFC8D245-C2E7-4EC3-A84C-AB5A7283585E}" type="pres">
      <dgm:prSet presAssocID="{88DC4C89-B34A-43CE-9615-BBEE17808453}" presName="parentText" presStyleLbl="node1" presStyleIdx="0" presStyleCnt="3">
        <dgm:presLayoutVars>
          <dgm:chMax val="0"/>
          <dgm:bulletEnabled val="1"/>
        </dgm:presLayoutVars>
      </dgm:prSet>
      <dgm:spPr/>
    </dgm:pt>
    <dgm:pt modelId="{838D94F9-B577-4A70-AC3F-CB4B2D0C005C}" type="pres">
      <dgm:prSet presAssocID="{88DC4C89-B34A-43CE-9615-BBEE17808453}" presName="negativeSpace" presStyleCnt="0"/>
      <dgm:spPr/>
    </dgm:pt>
    <dgm:pt modelId="{1C59D42D-1673-4437-9F1A-7193C2DD9A98}" type="pres">
      <dgm:prSet presAssocID="{88DC4C89-B34A-43CE-9615-BBEE17808453}" presName="childText" presStyleLbl="conFgAcc1" presStyleIdx="0" presStyleCnt="3">
        <dgm:presLayoutVars>
          <dgm:bulletEnabled val="1"/>
        </dgm:presLayoutVars>
      </dgm:prSet>
      <dgm:spPr/>
    </dgm:pt>
    <dgm:pt modelId="{D6831812-32F2-4354-9F38-33FF7097712D}" type="pres">
      <dgm:prSet presAssocID="{8CC7C50A-600C-4D4E-8A83-1940A4AE9CFE}" presName="spaceBetweenRectangles" presStyleCnt="0"/>
      <dgm:spPr/>
    </dgm:pt>
    <dgm:pt modelId="{8B176E0F-EDC0-476E-A0B9-4E7FF4CCDD94}" type="pres">
      <dgm:prSet presAssocID="{67257C11-B3CE-455D-909A-DA8B3635CE68}" presName="parentLin" presStyleCnt="0"/>
      <dgm:spPr/>
    </dgm:pt>
    <dgm:pt modelId="{E39A6E84-577F-4490-B7B8-0AD7353E7377}" type="pres">
      <dgm:prSet presAssocID="{67257C11-B3CE-455D-909A-DA8B3635CE68}" presName="parentLeftMargin" presStyleLbl="node1" presStyleIdx="0" presStyleCnt="3"/>
      <dgm:spPr/>
    </dgm:pt>
    <dgm:pt modelId="{595F9E95-DFC8-43E1-80C9-CDF7E2797F62}" type="pres">
      <dgm:prSet presAssocID="{67257C11-B3CE-455D-909A-DA8B3635CE68}" presName="parentText" presStyleLbl="node1" presStyleIdx="1" presStyleCnt="3">
        <dgm:presLayoutVars>
          <dgm:chMax val="0"/>
          <dgm:bulletEnabled val="1"/>
        </dgm:presLayoutVars>
      </dgm:prSet>
      <dgm:spPr/>
    </dgm:pt>
    <dgm:pt modelId="{76C862DF-DB60-495F-A82C-E32F1039ADDD}" type="pres">
      <dgm:prSet presAssocID="{67257C11-B3CE-455D-909A-DA8B3635CE68}" presName="negativeSpace" presStyleCnt="0"/>
      <dgm:spPr/>
    </dgm:pt>
    <dgm:pt modelId="{75A03C86-2A9C-4FBE-9AA5-A00438E73DFC}" type="pres">
      <dgm:prSet presAssocID="{67257C11-B3CE-455D-909A-DA8B3635CE68}" presName="childText" presStyleLbl="conFgAcc1" presStyleIdx="1" presStyleCnt="3">
        <dgm:presLayoutVars>
          <dgm:bulletEnabled val="1"/>
        </dgm:presLayoutVars>
      </dgm:prSet>
      <dgm:spPr/>
    </dgm:pt>
    <dgm:pt modelId="{BB568397-98C7-4404-8D06-3E6E63389457}" type="pres">
      <dgm:prSet presAssocID="{5B38BBE6-4FFF-4442-B270-01C271153B02}" presName="spaceBetweenRectangles" presStyleCnt="0"/>
      <dgm:spPr/>
    </dgm:pt>
    <dgm:pt modelId="{1A696E42-937F-4827-A3AA-E9AFEDB65EF0}" type="pres">
      <dgm:prSet presAssocID="{350DB69C-94A7-4AAA-9872-56DD6BAAFCE0}" presName="parentLin" presStyleCnt="0"/>
      <dgm:spPr/>
    </dgm:pt>
    <dgm:pt modelId="{1C28C394-F4AE-4C02-8FC9-0D7689237C8D}" type="pres">
      <dgm:prSet presAssocID="{350DB69C-94A7-4AAA-9872-56DD6BAAFCE0}" presName="parentLeftMargin" presStyleLbl="node1" presStyleIdx="1" presStyleCnt="3"/>
      <dgm:spPr/>
    </dgm:pt>
    <dgm:pt modelId="{DAD27534-8A16-465F-9A73-E3F01DA4ADC8}" type="pres">
      <dgm:prSet presAssocID="{350DB69C-94A7-4AAA-9872-56DD6BAAFCE0}" presName="parentText" presStyleLbl="node1" presStyleIdx="2" presStyleCnt="3">
        <dgm:presLayoutVars>
          <dgm:chMax val="0"/>
          <dgm:bulletEnabled val="1"/>
        </dgm:presLayoutVars>
      </dgm:prSet>
      <dgm:spPr/>
    </dgm:pt>
    <dgm:pt modelId="{C770C766-872F-40E2-818E-29E76A146232}" type="pres">
      <dgm:prSet presAssocID="{350DB69C-94A7-4AAA-9872-56DD6BAAFCE0}" presName="negativeSpace" presStyleCnt="0"/>
      <dgm:spPr/>
    </dgm:pt>
    <dgm:pt modelId="{E232C405-439E-4984-879C-AE0851F414A6}" type="pres">
      <dgm:prSet presAssocID="{350DB69C-94A7-4AAA-9872-56DD6BAAFCE0}" presName="childText" presStyleLbl="conFgAcc1" presStyleIdx="2" presStyleCnt="3">
        <dgm:presLayoutVars>
          <dgm:bulletEnabled val="1"/>
        </dgm:presLayoutVars>
      </dgm:prSet>
      <dgm:spPr/>
    </dgm:pt>
  </dgm:ptLst>
  <dgm:cxnLst>
    <dgm:cxn modelId="{6761AB20-DE49-A445-B75A-5984D30E0043}" type="presOf" srcId="{67257C11-B3CE-455D-909A-DA8B3635CE68}" destId="{E39A6E84-577F-4490-B7B8-0AD7353E7377}" srcOrd="0" destOrd="0" presId="urn:microsoft.com/office/officeart/2005/8/layout/list1"/>
    <dgm:cxn modelId="{B45C8228-D9D2-489F-AD2E-7B3F30E61F4D}" srcId="{712736D0-0D2F-494A-A2F3-05B5BFB38D4F}" destId="{350DB69C-94A7-4AAA-9872-56DD6BAAFCE0}" srcOrd="2" destOrd="0" parTransId="{253E88FC-6F6B-4E02-8EC5-F9DB84D4C4B5}" sibTransId="{E54C4259-277D-4F02-BC35-EA244BABFD3C}"/>
    <dgm:cxn modelId="{C023613D-DE0E-426B-A72B-1BB0F24666A1}" srcId="{712736D0-0D2F-494A-A2F3-05B5BFB38D4F}" destId="{88DC4C89-B34A-43CE-9615-BBEE17808453}" srcOrd="0" destOrd="0" parTransId="{34F011DD-6D47-4A43-B44D-F2A24EB17B7C}" sibTransId="{8CC7C50A-600C-4D4E-8A83-1940A4AE9CFE}"/>
    <dgm:cxn modelId="{608A535E-4484-4225-AF33-EF2BA6595553}" srcId="{712736D0-0D2F-494A-A2F3-05B5BFB38D4F}" destId="{67257C11-B3CE-455D-909A-DA8B3635CE68}" srcOrd="1" destOrd="0" parTransId="{E27BB5F8-0EFE-4E62-9AE3-69777B014106}" sibTransId="{5B38BBE6-4FFF-4442-B270-01C271153B02}"/>
    <dgm:cxn modelId="{5BFEA579-3EDE-D448-BA96-51835B114DF2}" type="presOf" srcId="{350DB69C-94A7-4AAA-9872-56DD6BAAFCE0}" destId="{1C28C394-F4AE-4C02-8FC9-0D7689237C8D}" srcOrd="0" destOrd="0" presId="urn:microsoft.com/office/officeart/2005/8/layout/list1"/>
    <dgm:cxn modelId="{6B6DA496-8234-814B-A3E8-D72A6501108C}" type="presOf" srcId="{712736D0-0D2F-494A-A2F3-05B5BFB38D4F}" destId="{9EB8FD31-B080-4B6F-AF15-B1247D6D7211}" srcOrd="0" destOrd="0" presId="urn:microsoft.com/office/officeart/2005/8/layout/list1"/>
    <dgm:cxn modelId="{A02E75BD-5369-744A-B0F4-17CC3C0A6614}" type="presOf" srcId="{350DB69C-94A7-4AAA-9872-56DD6BAAFCE0}" destId="{DAD27534-8A16-465F-9A73-E3F01DA4ADC8}" srcOrd="1" destOrd="0" presId="urn:microsoft.com/office/officeart/2005/8/layout/list1"/>
    <dgm:cxn modelId="{8BC266C2-C02F-0F44-865F-E5700D30C056}" type="presOf" srcId="{67257C11-B3CE-455D-909A-DA8B3635CE68}" destId="{595F9E95-DFC8-43E1-80C9-CDF7E2797F62}" srcOrd="1" destOrd="0" presId="urn:microsoft.com/office/officeart/2005/8/layout/list1"/>
    <dgm:cxn modelId="{F419A4DF-39CB-0E49-A787-0D3E0D0C7A07}" type="presOf" srcId="{88DC4C89-B34A-43CE-9615-BBEE17808453}" destId="{FFC8D245-C2E7-4EC3-A84C-AB5A7283585E}" srcOrd="1" destOrd="0" presId="urn:microsoft.com/office/officeart/2005/8/layout/list1"/>
    <dgm:cxn modelId="{DABB05F3-9A9B-DF46-9A76-0C45C68124AC}" type="presOf" srcId="{88DC4C89-B34A-43CE-9615-BBEE17808453}" destId="{C66072D8-AEFF-4D99-969A-A0A2EECC80C4}" srcOrd="0" destOrd="0" presId="urn:microsoft.com/office/officeart/2005/8/layout/list1"/>
    <dgm:cxn modelId="{037BCC23-1517-D248-B6C6-4A956AAC71E8}" type="presParOf" srcId="{9EB8FD31-B080-4B6F-AF15-B1247D6D7211}" destId="{F777ED2E-BBC3-4172-AE07-335A46770029}" srcOrd="0" destOrd="0" presId="urn:microsoft.com/office/officeart/2005/8/layout/list1"/>
    <dgm:cxn modelId="{0018C15B-5F9C-514F-95BF-5B04DE0B4939}" type="presParOf" srcId="{F777ED2E-BBC3-4172-AE07-335A46770029}" destId="{C66072D8-AEFF-4D99-969A-A0A2EECC80C4}" srcOrd="0" destOrd="0" presId="urn:microsoft.com/office/officeart/2005/8/layout/list1"/>
    <dgm:cxn modelId="{6725E2C7-140E-154D-8EF1-8D8C85876438}" type="presParOf" srcId="{F777ED2E-BBC3-4172-AE07-335A46770029}" destId="{FFC8D245-C2E7-4EC3-A84C-AB5A7283585E}" srcOrd="1" destOrd="0" presId="urn:microsoft.com/office/officeart/2005/8/layout/list1"/>
    <dgm:cxn modelId="{2B77F852-0897-8646-926E-AC47B87DE331}" type="presParOf" srcId="{9EB8FD31-B080-4B6F-AF15-B1247D6D7211}" destId="{838D94F9-B577-4A70-AC3F-CB4B2D0C005C}" srcOrd="1" destOrd="0" presId="urn:microsoft.com/office/officeart/2005/8/layout/list1"/>
    <dgm:cxn modelId="{8DCDAA33-81CA-284F-86B1-50AD8F64234E}" type="presParOf" srcId="{9EB8FD31-B080-4B6F-AF15-B1247D6D7211}" destId="{1C59D42D-1673-4437-9F1A-7193C2DD9A98}" srcOrd="2" destOrd="0" presId="urn:microsoft.com/office/officeart/2005/8/layout/list1"/>
    <dgm:cxn modelId="{43A01CD5-DF31-924F-BDE2-E2D9B5126F5E}" type="presParOf" srcId="{9EB8FD31-B080-4B6F-AF15-B1247D6D7211}" destId="{D6831812-32F2-4354-9F38-33FF7097712D}" srcOrd="3" destOrd="0" presId="urn:microsoft.com/office/officeart/2005/8/layout/list1"/>
    <dgm:cxn modelId="{07F3CE75-2A92-D24B-AC1C-739A7D46083F}" type="presParOf" srcId="{9EB8FD31-B080-4B6F-AF15-B1247D6D7211}" destId="{8B176E0F-EDC0-476E-A0B9-4E7FF4CCDD94}" srcOrd="4" destOrd="0" presId="urn:microsoft.com/office/officeart/2005/8/layout/list1"/>
    <dgm:cxn modelId="{133887EB-97F9-B742-9EEC-D96C8E969FC3}" type="presParOf" srcId="{8B176E0F-EDC0-476E-A0B9-4E7FF4CCDD94}" destId="{E39A6E84-577F-4490-B7B8-0AD7353E7377}" srcOrd="0" destOrd="0" presId="urn:microsoft.com/office/officeart/2005/8/layout/list1"/>
    <dgm:cxn modelId="{F09593B7-A09C-AC44-A677-D52BACBA72A7}" type="presParOf" srcId="{8B176E0F-EDC0-476E-A0B9-4E7FF4CCDD94}" destId="{595F9E95-DFC8-43E1-80C9-CDF7E2797F62}" srcOrd="1" destOrd="0" presId="urn:microsoft.com/office/officeart/2005/8/layout/list1"/>
    <dgm:cxn modelId="{4DA4D384-DDA5-7E4B-9DA5-B2F751648412}" type="presParOf" srcId="{9EB8FD31-B080-4B6F-AF15-B1247D6D7211}" destId="{76C862DF-DB60-495F-A82C-E32F1039ADDD}" srcOrd="5" destOrd="0" presId="urn:microsoft.com/office/officeart/2005/8/layout/list1"/>
    <dgm:cxn modelId="{B6BF23F6-2F23-3D40-B9EB-7B31B1DF1772}" type="presParOf" srcId="{9EB8FD31-B080-4B6F-AF15-B1247D6D7211}" destId="{75A03C86-2A9C-4FBE-9AA5-A00438E73DFC}" srcOrd="6" destOrd="0" presId="urn:microsoft.com/office/officeart/2005/8/layout/list1"/>
    <dgm:cxn modelId="{D128F589-EDCE-504E-9FC5-492DFC771D52}" type="presParOf" srcId="{9EB8FD31-B080-4B6F-AF15-B1247D6D7211}" destId="{BB568397-98C7-4404-8D06-3E6E63389457}" srcOrd="7" destOrd="0" presId="urn:microsoft.com/office/officeart/2005/8/layout/list1"/>
    <dgm:cxn modelId="{3FF57908-40CC-F643-B645-A990F3A727A4}" type="presParOf" srcId="{9EB8FD31-B080-4B6F-AF15-B1247D6D7211}" destId="{1A696E42-937F-4827-A3AA-E9AFEDB65EF0}" srcOrd="8" destOrd="0" presId="urn:microsoft.com/office/officeart/2005/8/layout/list1"/>
    <dgm:cxn modelId="{78E51752-F3B0-C94D-B433-065EA98FCE20}" type="presParOf" srcId="{1A696E42-937F-4827-A3AA-E9AFEDB65EF0}" destId="{1C28C394-F4AE-4C02-8FC9-0D7689237C8D}" srcOrd="0" destOrd="0" presId="urn:microsoft.com/office/officeart/2005/8/layout/list1"/>
    <dgm:cxn modelId="{C9148463-53F5-234E-BE0A-7495C020BAEE}" type="presParOf" srcId="{1A696E42-937F-4827-A3AA-E9AFEDB65EF0}" destId="{DAD27534-8A16-465F-9A73-E3F01DA4ADC8}" srcOrd="1" destOrd="0" presId="urn:microsoft.com/office/officeart/2005/8/layout/list1"/>
    <dgm:cxn modelId="{3F4AD41B-9F44-3348-B504-01BD32168B57}" type="presParOf" srcId="{9EB8FD31-B080-4B6F-AF15-B1247D6D7211}" destId="{C770C766-872F-40E2-818E-29E76A146232}" srcOrd="9" destOrd="0" presId="urn:microsoft.com/office/officeart/2005/8/layout/list1"/>
    <dgm:cxn modelId="{575C3B35-1DFA-8845-AC83-07E0D510C859}" type="presParOf" srcId="{9EB8FD31-B080-4B6F-AF15-B1247D6D7211}" destId="{E232C405-439E-4984-879C-AE0851F414A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F18241-8DB4-4276-B339-E1BF5263D3FA}" type="doc">
      <dgm:prSet loTypeId="urn:microsoft.com/office/officeart/2005/8/layout/hierarchy4" loCatId="hierarchy" qsTypeId="urn:microsoft.com/office/officeart/2005/8/quickstyle/3d1" qsCatId="3D" csTypeId="urn:microsoft.com/office/officeart/2005/8/colors/colorful1#4" csCatId="colorful" phldr="1"/>
      <dgm:spPr/>
      <dgm:t>
        <a:bodyPr/>
        <a:lstStyle/>
        <a:p>
          <a:endParaRPr lang="es-ES"/>
        </a:p>
      </dgm:t>
    </dgm:pt>
    <dgm:pt modelId="{0A3EE195-15FF-4D5D-9170-BA9101C8EE6C}">
      <dgm:prSet/>
      <dgm:spPr/>
      <dgm:t>
        <a:bodyPr/>
        <a:lstStyle/>
        <a:p>
          <a:r>
            <a:rPr lang="es-ES" dirty="0"/>
            <a:t>Descartar todas las nociones previas</a:t>
          </a:r>
        </a:p>
      </dgm:t>
    </dgm:pt>
    <dgm:pt modelId="{B7D0D8E5-F61C-4216-89E4-62C4CD478C4C}" type="parTrans" cxnId="{87FEEED0-DD35-41CD-B983-6737308EC198}">
      <dgm:prSet/>
      <dgm:spPr/>
      <dgm:t>
        <a:bodyPr/>
        <a:lstStyle/>
        <a:p>
          <a:endParaRPr lang="es-ES"/>
        </a:p>
      </dgm:t>
    </dgm:pt>
    <dgm:pt modelId="{66DC486F-85F8-4DAA-876B-0D5159396F78}" type="sibTrans" cxnId="{87FEEED0-DD35-41CD-B983-6737308EC198}">
      <dgm:prSet/>
      <dgm:spPr/>
      <dgm:t>
        <a:bodyPr/>
        <a:lstStyle/>
        <a:p>
          <a:endParaRPr lang="es-ES"/>
        </a:p>
      </dgm:t>
    </dgm:pt>
    <dgm:pt modelId="{02AC0A4B-2557-4D71-B5F6-749724C83686}">
      <dgm:prSet/>
      <dgm:spPr>
        <a:solidFill>
          <a:schemeClr val="tx2"/>
        </a:solidFill>
      </dgm:spPr>
      <dgm:t>
        <a:bodyPr/>
        <a:lstStyle/>
        <a:p>
          <a:r>
            <a:rPr lang="es-ES" dirty="0"/>
            <a:t>“Los hechos sociales deben ser analizados como si fueran </a:t>
          </a:r>
          <a:r>
            <a:rPr lang="es-ES" b="1" dirty="0"/>
            <a:t>cosas</a:t>
          </a:r>
          <a:r>
            <a:rPr lang="es-ES" dirty="0"/>
            <a:t>”</a:t>
          </a:r>
        </a:p>
      </dgm:t>
    </dgm:pt>
    <dgm:pt modelId="{B288465D-0D47-4122-B956-471AF1F88731}" type="parTrans" cxnId="{218224DB-A4C3-46D2-8CC3-597A6E8F96B0}">
      <dgm:prSet/>
      <dgm:spPr/>
      <dgm:t>
        <a:bodyPr/>
        <a:lstStyle/>
        <a:p>
          <a:endParaRPr lang="es-ES"/>
        </a:p>
      </dgm:t>
    </dgm:pt>
    <dgm:pt modelId="{F3855B03-99A1-4C9B-9479-DB06BF1B4E54}" type="sibTrans" cxnId="{218224DB-A4C3-46D2-8CC3-597A6E8F96B0}">
      <dgm:prSet/>
      <dgm:spPr/>
      <dgm:t>
        <a:bodyPr/>
        <a:lstStyle/>
        <a:p>
          <a:endParaRPr lang="es-ES"/>
        </a:p>
      </dgm:t>
    </dgm:pt>
    <dgm:pt modelId="{FFC28704-B4D0-4C11-A53C-AD26812EFA5B}">
      <dgm:prSet/>
      <dgm:spPr>
        <a:solidFill>
          <a:srgbClr val="C00000"/>
        </a:solidFill>
      </dgm:spPr>
      <dgm:t>
        <a:bodyPr/>
        <a:lstStyle/>
        <a:p>
          <a:r>
            <a:rPr lang="es-ES" dirty="0"/>
            <a:t>Definir el fenómeno por sus características exteriores</a:t>
          </a:r>
        </a:p>
      </dgm:t>
    </dgm:pt>
    <dgm:pt modelId="{A90AE2C8-10CA-4389-A673-9062710E64FB}" type="parTrans" cxnId="{F722D468-6014-4CD9-86DA-516208A3B362}">
      <dgm:prSet/>
      <dgm:spPr/>
      <dgm:t>
        <a:bodyPr/>
        <a:lstStyle/>
        <a:p>
          <a:endParaRPr lang="es-ES"/>
        </a:p>
      </dgm:t>
    </dgm:pt>
    <dgm:pt modelId="{0AD70FC0-DEF3-419A-8014-A3B597035502}" type="sibTrans" cxnId="{F722D468-6014-4CD9-86DA-516208A3B362}">
      <dgm:prSet/>
      <dgm:spPr/>
      <dgm:t>
        <a:bodyPr/>
        <a:lstStyle/>
        <a:p>
          <a:endParaRPr lang="es-ES"/>
        </a:p>
      </dgm:t>
    </dgm:pt>
    <dgm:pt modelId="{1E2E9843-7A78-4184-BF84-B1899F1F6132}">
      <dgm:prSet/>
      <dgm:spPr/>
      <dgm:t>
        <a:bodyPr/>
        <a:lstStyle/>
        <a:p>
          <a:pPr rtl="0"/>
          <a:r>
            <a:rPr lang="es-ES" dirty="0"/>
            <a:t>Considerarlo aislado de sus manifestaciones individuales</a:t>
          </a:r>
        </a:p>
      </dgm:t>
    </dgm:pt>
    <dgm:pt modelId="{B2FB64D2-D210-4DD4-A5A3-3B2E326BFB64}" type="parTrans" cxnId="{95DEA81A-8A2E-4983-AAF8-CF333E51571D}">
      <dgm:prSet/>
      <dgm:spPr/>
      <dgm:t>
        <a:bodyPr/>
        <a:lstStyle/>
        <a:p>
          <a:endParaRPr lang="es-ES"/>
        </a:p>
      </dgm:t>
    </dgm:pt>
    <dgm:pt modelId="{E1533E30-CE7D-4FC3-B491-C8637DC4FE94}" type="sibTrans" cxnId="{95DEA81A-8A2E-4983-AAF8-CF333E51571D}">
      <dgm:prSet/>
      <dgm:spPr/>
      <dgm:t>
        <a:bodyPr/>
        <a:lstStyle/>
        <a:p>
          <a:endParaRPr lang="es-ES"/>
        </a:p>
      </dgm:t>
    </dgm:pt>
    <dgm:pt modelId="{5F72308F-CCAE-4269-8FF4-205B626670B6}" type="pres">
      <dgm:prSet presAssocID="{46F18241-8DB4-4276-B339-E1BF5263D3FA}" presName="Name0" presStyleCnt="0">
        <dgm:presLayoutVars>
          <dgm:chPref val="1"/>
          <dgm:dir/>
          <dgm:animOne val="branch"/>
          <dgm:animLvl val="lvl"/>
          <dgm:resizeHandles/>
        </dgm:presLayoutVars>
      </dgm:prSet>
      <dgm:spPr/>
    </dgm:pt>
    <dgm:pt modelId="{C632C2C5-28FD-4C88-9D60-67DB9D4608BB}" type="pres">
      <dgm:prSet presAssocID="{02AC0A4B-2557-4D71-B5F6-749724C83686}" presName="vertOne" presStyleCnt="0"/>
      <dgm:spPr/>
    </dgm:pt>
    <dgm:pt modelId="{6BBE2F76-BD6E-455A-9426-DF006BEDDFC9}" type="pres">
      <dgm:prSet presAssocID="{02AC0A4B-2557-4D71-B5F6-749724C83686}" presName="txOne" presStyleLbl="node0" presStyleIdx="0" presStyleCnt="1">
        <dgm:presLayoutVars>
          <dgm:chPref val="3"/>
        </dgm:presLayoutVars>
      </dgm:prSet>
      <dgm:spPr/>
    </dgm:pt>
    <dgm:pt modelId="{5CD19FAD-5CFC-41D7-84E0-05B36B052089}" type="pres">
      <dgm:prSet presAssocID="{02AC0A4B-2557-4D71-B5F6-749724C83686}" presName="parTransOne" presStyleCnt="0"/>
      <dgm:spPr/>
    </dgm:pt>
    <dgm:pt modelId="{431962B0-ABFF-4829-BB6A-B26AC2C24446}" type="pres">
      <dgm:prSet presAssocID="{02AC0A4B-2557-4D71-B5F6-749724C83686}" presName="horzOne" presStyleCnt="0"/>
      <dgm:spPr/>
    </dgm:pt>
    <dgm:pt modelId="{CB7D0881-8915-49C5-9812-FD714CF55C03}" type="pres">
      <dgm:prSet presAssocID="{0A3EE195-15FF-4D5D-9170-BA9101C8EE6C}" presName="vertTwo" presStyleCnt="0"/>
      <dgm:spPr/>
    </dgm:pt>
    <dgm:pt modelId="{E0F17B12-8186-4352-9F75-F467571959CA}" type="pres">
      <dgm:prSet presAssocID="{0A3EE195-15FF-4D5D-9170-BA9101C8EE6C}" presName="txTwo" presStyleLbl="node2" presStyleIdx="0" presStyleCnt="3">
        <dgm:presLayoutVars>
          <dgm:chPref val="3"/>
        </dgm:presLayoutVars>
      </dgm:prSet>
      <dgm:spPr/>
    </dgm:pt>
    <dgm:pt modelId="{892DC701-DBD3-4344-9B76-F2305E2A5FAA}" type="pres">
      <dgm:prSet presAssocID="{0A3EE195-15FF-4D5D-9170-BA9101C8EE6C}" presName="horzTwo" presStyleCnt="0"/>
      <dgm:spPr/>
    </dgm:pt>
    <dgm:pt modelId="{C9AAE842-3C0B-454E-93D5-D8AF8BF532E1}" type="pres">
      <dgm:prSet presAssocID="{66DC486F-85F8-4DAA-876B-0D5159396F78}" presName="sibSpaceTwo" presStyleCnt="0"/>
      <dgm:spPr/>
    </dgm:pt>
    <dgm:pt modelId="{75465868-64FA-47DC-B93E-95D1EB385B66}" type="pres">
      <dgm:prSet presAssocID="{FFC28704-B4D0-4C11-A53C-AD26812EFA5B}" presName="vertTwo" presStyleCnt="0"/>
      <dgm:spPr/>
    </dgm:pt>
    <dgm:pt modelId="{708FBDD6-F7D5-4DC0-BE39-937C051C4A07}" type="pres">
      <dgm:prSet presAssocID="{FFC28704-B4D0-4C11-A53C-AD26812EFA5B}" presName="txTwo" presStyleLbl="node2" presStyleIdx="1" presStyleCnt="3">
        <dgm:presLayoutVars>
          <dgm:chPref val="3"/>
        </dgm:presLayoutVars>
      </dgm:prSet>
      <dgm:spPr/>
    </dgm:pt>
    <dgm:pt modelId="{013EEE1C-CDD0-405F-B5EE-F105DBED2418}" type="pres">
      <dgm:prSet presAssocID="{FFC28704-B4D0-4C11-A53C-AD26812EFA5B}" presName="horzTwo" presStyleCnt="0"/>
      <dgm:spPr/>
    </dgm:pt>
    <dgm:pt modelId="{3B46554E-37DC-4894-BB97-6CB6EA242258}" type="pres">
      <dgm:prSet presAssocID="{0AD70FC0-DEF3-419A-8014-A3B597035502}" presName="sibSpaceTwo" presStyleCnt="0"/>
      <dgm:spPr/>
    </dgm:pt>
    <dgm:pt modelId="{433DDA3B-2E3E-4827-AED1-9DA77109BD2C}" type="pres">
      <dgm:prSet presAssocID="{1E2E9843-7A78-4184-BF84-B1899F1F6132}" presName="vertTwo" presStyleCnt="0"/>
      <dgm:spPr/>
    </dgm:pt>
    <dgm:pt modelId="{074022A0-DFFD-4727-AFB2-A92DF81CDD3D}" type="pres">
      <dgm:prSet presAssocID="{1E2E9843-7A78-4184-BF84-B1899F1F6132}" presName="txTwo" presStyleLbl="node2" presStyleIdx="2" presStyleCnt="3">
        <dgm:presLayoutVars>
          <dgm:chPref val="3"/>
        </dgm:presLayoutVars>
      </dgm:prSet>
      <dgm:spPr/>
    </dgm:pt>
    <dgm:pt modelId="{87BED50E-5C40-4C2A-9F8A-AA0C81D889B9}" type="pres">
      <dgm:prSet presAssocID="{1E2E9843-7A78-4184-BF84-B1899F1F6132}" presName="horzTwo" presStyleCnt="0"/>
      <dgm:spPr/>
    </dgm:pt>
  </dgm:ptLst>
  <dgm:cxnLst>
    <dgm:cxn modelId="{79E94509-93C5-B143-8322-7EF3138C1231}" type="presOf" srcId="{46F18241-8DB4-4276-B339-E1BF5263D3FA}" destId="{5F72308F-CCAE-4269-8FF4-205B626670B6}" srcOrd="0" destOrd="0" presId="urn:microsoft.com/office/officeart/2005/8/layout/hierarchy4"/>
    <dgm:cxn modelId="{C430F50A-FCD6-CB4C-B977-25C0D86E8FB4}" type="presOf" srcId="{02AC0A4B-2557-4D71-B5F6-749724C83686}" destId="{6BBE2F76-BD6E-455A-9426-DF006BEDDFC9}" srcOrd="0" destOrd="0" presId="urn:microsoft.com/office/officeart/2005/8/layout/hierarchy4"/>
    <dgm:cxn modelId="{95DEA81A-8A2E-4983-AAF8-CF333E51571D}" srcId="{02AC0A4B-2557-4D71-B5F6-749724C83686}" destId="{1E2E9843-7A78-4184-BF84-B1899F1F6132}" srcOrd="2" destOrd="0" parTransId="{B2FB64D2-D210-4DD4-A5A3-3B2E326BFB64}" sibTransId="{E1533E30-CE7D-4FC3-B491-C8637DC4FE94}"/>
    <dgm:cxn modelId="{D621ED1E-5301-D44B-BCE2-16BE75C04A1E}" type="presOf" srcId="{FFC28704-B4D0-4C11-A53C-AD26812EFA5B}" destId="{708FBDD6-F7D5-4DC0-BE39-937C051C4A07}" srcOrd="0" destOrd="0" presId="urn:microsoft.com/office/officeart/2005/8/layout/hierarchy4"/>
    <dgm:cxn modelId="{F722D468-6014-4CD9-86DA-516208A3B362}" srcId="{02AC0A4B-2557-4D71-B5F6-749724C83686}" destId="{FFC28704-B4D0-4C11-A53C-AD26812EFA5B}" srcOrd="1" destOrd="0" parTransId="{A90AE2C8-10CA-4389-A673-9062710E64FB}" sibTransId="{0AD70FC0-DEF3-419A-8014-A3B597035502}"/>
    <dgm:cxn modelId="{743BFFA7-BBC6-D34A-9E0D-E55317A565AE}" type="presOf" srcId="{1E2E9843-7A78-4184-BF84-B1899F1F6132}" destId="{074022A0-DFFD-4727-AFB2-A92DF81CDD3D}" srcOrd="0" destOrd="0" presId="urn:microsoft.com/office/officeart/2005/8/layout/hierarchy4"/>
    <dgm:cxn modelId="{87FEEED0-DD35-41CD-B983-6737308EC198}" srcId="{02AC0A4B-2557-4D71-B5F6-749724C83686}" destId="{0A3EE195-15FF-4D5D-9170-BA9101C8EE6C}" srcOrd="0" destOrd="0" parTransId="{B7D0D8E5-F61C-4216-89E4-62C4CD478C4C}" sibTransId="{66DC486F-85F8-4DAA-876B-0D5159396F78}"/>
    <dgm:cxn modelId="{372172D1-BFA1-474F-8327-F4099EE4B25F}" type="presOf" srcId="{0A3EE195-15FF-4D5D-9170-BA9101C8EE6C}" destId="{E0F17B12-8186-4352-9F75-F467571959CA}" srcOrd="0" destOrd="0" presId="urn:microsoft.com/office/officeart/2005/8/layout/hierarchy4"/>
    <dgm:cxn modelId="{218224DB-A4C3-46D2-8CC3-597A6E8F96B0}" srcId="{46F18241-8DB4-4276-B339-E1BF5263D3FA}" destId="{02AC0A4B-2557-4D71-B5F6-749724C83686}" srcOrd="0" destOrd="0" parTransId="{B288465D-0D47-4122-B956-471AF1F88731}" sibTransId="{F3855B03-99A1-4C9B-9479-DB06BF1B4E54}"/>
    <dgm:cxn modelId="{05F58B89-41E8-F040-93A7-F9FC51DABA3A}" type="presParOf" srcId="{5F72308F-CCAE-4269-8FF4-205B626670B6}" destId="{C632C2C5-28FD-4C88-9D60-67DB9D4608BB}" srcOrd="0" destOrd="0" presId="urn:microsoft.com/office/officeart/2005/8/layout/hierarchy4"/>
    <dgm:cxn modelId="{4A96F651-68FD-9348-966E-5C404D94854D}" type="presParOf" srcId="{C632C2C5-28FD-4C88-9D60-67DB9D4608BB}" destId="{6BBE2F76-BD6E-455A-9426-DF006BEDDFC9}" srcOrd="0" destOrd="0" presId="urn:microsoft.com/office/officeart/2005/8/layout/hierarchy4"/>
    <dgm:cxn modelId="{5D0B44F7-229E-C541-9A3C-6E7BCABAAC77}" type="presParOf" srcId="{C632C2C5-28FD-4C88-9D60-67DB9D4608BB}" destId="{5CD19FAD-5CFC-41D7-84E0-05B36B052089}" srcOrd="1" destOrd="0" presId="urn:microsoft.com/office/officeart/2005/8/layout/hierarchy4"/>
    <dgm:cxn modelId="{2FFA3998-84F2-F247-8419-4FED3CD54870}" type="presParOf" srcId="{C632C2C5-28FD-4C88-9D60-67DB9D4608BB}" destId="{431962B0-ABFF-4829-BB6A-B26AC2C24446}" srcOrd="2" destOrd="0" presId="urn:microsoft.com/office/officeart/2005/8/layout/hierarchy4"/>
    <dgm:cxn modelId="{965892E4-4FDE-A544-B866-9B36D5B20A42}" type="presParOf" srcId="{431962B0-ABFF-4829-BB6A-B26AC2C24446}" destId="{CB7D0881-8915-49C5-9812-FD714CF55C03}" srcOrd="0" destOrd="0" presId="urn:microsoft.com/office/officeart/2005/8/layout/hierarchy4"/>
    <dgm:cxn modelId="{8A095B41-7119-E74B-9C32-5990B7B32DAC}" type="presParOf" srcId="{CB7D0881-8915-49C5-9812-FD714CF55C03}" destId="{E0F17B12-8186-4352-9F75-F467571959CA}" srcOrd="0" destOrd="0" presId="urn:microsoft.com/office/officeart/2005/8/layout/hierarchy4"/>
    <dgm:cxn modelId="{1CFAD2ED-DF0D-6947-972A-CF47BE20A88C}" type="presParOf" srcId="{CB7D0881-8915-49C5-9812-FD714CF55C03}" destId="{892DC701-DBD3-4344-9B76-F2305E2A5FAA}" srcOrd="1" destOrd="0" presId="urn:microsoft.com/office/officeart/2005/8/layout/hierarchy4"/>
    <dgm:cxn modelId="{10EFAF73-B473-B248-9D39-671EC0ED7B37}" type="presParOf" srcId="{431962B0-ABFF-4829-BB6A-B26AC2C24446}" destId="{C9AAE842-3C0B-454E-93D5-D8AF8BF532E1}" srcOrd="1" destOrd="0" presId="urn:microsoft.com/office/officeart/2005/8/layout/hierarchy4"/>
    <dgm:cxn modelId="{03FECC10-BA20-464C-8832-68301D6EB424}" type="presParOf" srcId="{431962B0-ABFF-4829-BB6A-B26AC2C24446}" destId="{75465868-64FA-47DC-B93E-95D1EB385B66}" srcOrd="2" destOrd="0" presId="urn:microsoft.com/office/officeart/2005/8/layout/hierarchy4"/>
    <dgm:cxn modelId="{C09425FE-E91F-A747-A498-8F7D31E1A68B}" type="presParOf" srcId="{75465868-64FA-47DC-B93E-95D1EB385B66}" destId="{708FBDD6-F7D5-4DC0-BE39-937C051C4A07}" srcOrd="0" destOrd="0" presId="urn:microsoft.com/office/officeart/2005/8/layout/hierarchy4"/>
    <dgm:cxn modelId="{FD6A3DF9-3495-C94C-B3DE-30D26E93EF98}" type="presParOf" srcId="{75465868-64FA-47DC-B93E-95D1EB385B66}" destId="{013EEE1C-CDD0-405F-B5EE-F105DBED2418}" srcOrd="1" destOrd="0" presId="urn:microsoft.com/office/officeart/2005/8/layout/hierarchy4"/>
    <dgm:cxn modelId="{15BF6057-34F4-264E-83AE-FBABA4F1EBA6}" type="presParOf" srcId="{431962B0-ABFF-4829-BB6A-B26AC2C24446}" destId="{3B46554E-37DC-4894-BB97-6CB6EA242258}" srcOrd="3" destOrd="0" presId="urn:microsoft.com/office/officeart/2005/8/layout/hierarchy4"/>
    <dgm:cxn modelId="{EA763F53-9D4A-AB46-8107-6B3C4D05BE47}" type="presParOf" srcId="{431962B0-ABFF-4829-BB6A-B26AC2C24446}" destId="{433DDA3B-2E3E-4827-AED1-9DA77109BD2C}" srcOrd="4" destOrd="0" presId="urn:microsoft.com/office/officeart/2005/8/layout/hierarchy4"/>
    <dgm:cxn modelId="{7ED93CB5-09C7-724A-9B47-CFB6A72BCA54}" type="presParOf" srcId="{433DDA3B-2E3E-4827-AED1-9DA77109BD2C}" destId="{074022A0-DFFD-4727-AFB2-A92DF81CDD3D}" srcOrd="0" destOrd="0" presId="urn:microsoft.com/office/officeart/2005/8/layout/hierarchy4"/>
    <dgm:cxn modelId="{1BE5EBF0-0468-D343-A1C3-9657608E259D}" type="presParOf" srcId="{433DDA3B-2E3E-4827-AED1-9DA77109BD2C}" destId="{87BED50E-5C40-4C2A-9F8A-AA0C81D889B9}"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476B54D-51F6-4E4A-BAB3-A9A1A4798D6F}" type="doc">
      <dgm:prSet loTypeId="urn:microsoft.com/office/officeart/2005/8/layout/chevron1" loCatId="process" qsTypeId="urn:microsoft.com/office/officeart/2005/8/quickstyle/simple1" qsCatId="simple" csTypeId="urn:microsoft.com/office/officeart/2005/8/colors/accent1_2" csCatId="accent1" phldr="1"/>
      <dgm:spPr/>
    </dgm:pt>
    <dgm:pt modelId="{E4FDC6CC-3C24-4AC7-A40D-D98F91128A14}" type="pres">
      <dgm:prSet presAssocID="{C476B54D-51F6-4E4A-BAB3-A9A1A4798D6F}" presName="Name0" presStyleCnt="0">
        <dgm:presLayoutVars>
          <dgm:dir/>
          <dgm:animLvl val="lvl"/>
          <dgm:resizeHandles val="exact"/>
        </dgm:presLayoutVars>
      </dgm:prSet>
      <dgm:spPr/>
    </dgm:pt>
  </dgm:ptLst>
  <dgm:cxnLst>
    <dgm:cxn modelId="{3C72F756-A8F5-CC4C-A7A2-E50EE2C9BCFE}" type="presOf" srcId="{C476B54D-51F6-4E4A-BAB3-A9A1A4798D6F}" destId="{E4FDC6CC-3C24-4AC7-A40D-D98F91128A14}" srcOrd="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C4A621-DFB1-4F08-AA2E-6E3B43F8EF1A}">
      <dsp:nvSpPr>
        <dsp:cNvPr id="0" name=""/>
        <dsp:cNvSpPr/>
      </dsp:nvSpPr>
      <dsp:spPr>
        <a:xfrm rot="21300000">
          <a:off x="23410" y="2083141"/>
          <a:ext cx="3326218" cy="682443"/>
        </a:xfrm>
        <a:prstGeom prst="mathMinus">
          <a:avLst/>
        </a:prstGeom>
        <a:solidFill>
          <a:schemeClr val="accent2">
            <a:tint val="40000"/>
            <a:hueOff val="0"/>
            <a:satOff val="0"/>
            <a:lumOff val="0"/>
            <a:alphaOff val="0"/>
          </a:schemeClr>
        </a:solidFill>
        <a:ln>
          <a:noFill/>
        </a:ln>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sp>
    <dsp:sp modelId="{B09796DD-524F-4184-B25D-28AABF167A2D}">
      <dsp:nvSpPr>
        <dsp:cNvPr id="0" name=""/>
        <dsp:cNvSpPr/>
      </dsp:nvSpPr>
      <dsp:spPr>
        <a:xfrm>
          <a:off x="404764" y="242436"/>
          <a:ext cx="1011912" cy="1939490"/>
        </a:xfrm>
        <a:prstGeom prst="downArrow">
          <a:avLst/>
        </a:prstGeom>
        <a:gradFill rotWithShape="0">
          <a:gsLst>
            <a:gs pos="0">
              <a:schemeClr val="accent2">
                <a:hueOff val="0"/>
                <a:satOff val="0"/>
                <a:lumOff val="0"/>
                <a:alphaOff val="0"/>
                <a:shade val="40000"/>
                <a:alpha val="100000"/>
                <a:satMod val="150000"/>
                <a:lumMod val="100000"/>
              </a:schemeClr>
            </a:gs>
            <a:gs pos="100000">
              <a:schemeClr val="accent2">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3D4346D0-BE77-4E4A-8A5F-F98CC2AA2447}">
      <dsp:nvSpPr>
        <dsp:cNvPr id="0" name=""/>
        <dsp:cNvSpPr/>
      </dsp:nvSpPr>
      <dsp:spPr>
        <a:xfrm>
          <a:off x="1624655" y="0"/>
          <a:ext cx="1405483" cy="2036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ES" sz="2000" kern="1200" dirty="0"/>
            <a:t>Contra la filosofía histórica de Comte</a:t>
          </a:r>
        </a:p>
      </dsp:txBody>
      <dsp:txXfrm>
        <a:off x="1624655" y="0"/>
        <a:ext cx="1405483" cy="2036465"/>
      </dsp:txXfrm>
    </dsp:sp>
    <dsp:sp modelId="{7066D8EF-FE9A-4CAB-80BE-AB8DE00215CD}">
      <dsp:nvSpPr>
        <dsp:cNvPr id="0" name=""/>
        <dsp:cNvSpPr/>
      </dsp:nvSpPr>
      <dsp:spPr>
        <a:xfrm>
          <a:off x="1956363" y="2666799"/>
          <a:ext cx="1011912" cy="1939490"/>
        </a:xfrm>
        <a:prstGeom prst="upArrow">
          <a:avLst/>
        </a:prstGeom>
        <a:gradFill rotWithShape="0">
          <a:gsLst>
            <a:gs pos="0">
              <a:schemeClr val="accent3">
                <a:hueOff val="0"/>
                <a:satOff val="0"/>
                <a:lumOff val="0"/>
                <a:alphaOff val="0"/>
                <a:shade val="40000"/>
                <a:alpha val="100000"/>
                <a:satMod val="150000"/>
                <a:lumMod val="100000"/>
              </a:schemeClr>
            </a:gs>
            <a:gs pos="100000">
              <a:schemeClr val="accent3">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5E4AFBF-D7BE-419F-92C4-95F19E194AE7}">
      <dsp:nvSpPr>
        <dsp:cNvPr id="0" name=""/>
        <dsp:cNvSpPr/>
      </dsp:nvSpPr>
      <dsp:spPr>
        <a:xfrm>
          <a:off x="105713" y="2812261"/>
          <a:ext cx="1879857" cy="2036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ES" sz="2000" kern="1200" dirty="0"/>
            <a:t>Modelo de las ciencias naturales. Ciencia experimental</a:t>
          </a:r>
        </a:p>
      </dsp:txBody>
      <dsp:txXfrm>
        <a:off x="105713" y="2812261"/>
        <a:ext cx="1879857" cy="20364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FD4AD7-C742-4571-9F36-411F4A64BAD8}">
      <dsp:nvSpPr>
        <dsp:cNvPr id="0" name=""/>
        <dsp:cNvSpPr/>
      </dsp:nvSpPr>
      <dsp:spPr>
        <a:xfrm rot="21300000">
          <a:off x="22128" y="2081727"/>
          <a:ext cx="3513706" cy="661208"/>
        </a:xfrm>
        <a:prstGeom prst="mathMinus">
          <a:avLst/>
        </a:prstGeom>
        <a:solidFill>
          <a:schemeClr val="accent5">
            <a:tint val="40000"/>
            <a:hueOff val="0"/>
            <a:satOff val="0"/>
            <a:lumOff val="0"/>
            <a:alphaOff val="0"/>
          </a:schemeClr>
        </a:solidFill>
        <a:ln>
          <a:noFill/>
        </a:ln>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sp>
    <dsp:sp modelId="{0FC719C7-C4E4-447A-B48E-4DD41A0D8DB9}">
      <dsp:nvSpPr>
        <dsp:cNvPr id="0" name=""/>
        <dsp:cNvSpPr/>
      </dsp:nvSpPr>
      <dsp:spPr>
        <a:xfrm>
          <a:off x="426955" y="241233"/>
          <a:ext cx="1067389" cy="1929865"/>
        </a:xfrm>
        <a:prstGeom prst="downArrow">
          <a:avLst/>
        </a:prstGeom>
        <a:gradFill rotWithShape="0">
          <a:gsLst>
            <a:gs pos="0">
              <a:schemeClr val="accent5">
                <a:hueOff val="0"/>
                <a:satOff val="0"/>
                <a:lumOff val="0"/>
                <a:alphaOff val="0"/>
                <a:shade val="40000"/>
                <a:alpha val="100000"/>
                <a:satMod val="150000"/>
                <a:lumMod val="100000"/>
              </a:schemeClr>
            </a:gs>
            <a:gs pos="100000">
              <a:schemeClr val="accent5">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DA615BC-CAF5-4EC8-AC28-42750CE43F47}">
      <dsp:nvSpPr>
        <dsp:cNvPr id="0" name=""/>
        <dsp:cNvSpPr/>
      </dsp:nvSpPr>
      <dsp:spPr>
        <a:xfrm>
          <a:off x="1352026" y="0"/>
          <a:ext cx="2205937" cy="20263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ES" sz="2000" kern="1200" dirty="0"/>
            <a:t>Contra el reduccionismo psicológico</a:t>
          </a:r>
        </a:p>
      </dsp:txBody>
      <dsp:txXfrm>
        <a:off x="1352026" y="0"/>
        <a:ext cx="2205937" cy="2026358"/>
      </dsp:txXfrm>
    </dsp:sp>
    <dsp:sp modelId="{9BC217BE-9B7E-4C74-81D3-11424D0F2D73}">
      <dsp:nvSpPr>
        <dsp:cNvPr id="0" name=""/>
        <dsp:cNvSpPr/>
      </dsp:nvSpPr>
      <dsp:spPr>
        <a:xfrm>
          <a:off x="2063619" y="2653564"/>
          <a:ext cx="1067389" cy="1929865"/>
        </a:xfrm>
        <a:prstGeom prst="upArrow">
          <a:avLst/>
        </a:prstGeom>
        <a:gradFill rotWithShape="0">
          <a:gsLst>
            <a:gs pos="0">
              <a:schemeClr val="accent5">
                <a:hueOff val="10440497"/>
                <a:satOff val="-25040"/>
                <a:lumOff val="1961"/>
                <a:alphaOff val="0"/>
                <a:shade val="40000"/>
                <a:alpha val="100000"/>
                <a:satMod val="150000"/>
                <a:lumMod val="100000"/>
              </a:schemeClr>
            </a:gs>
            <a:gs pos="100000">
              <a:schemeClr val="accent5">
                <a:hueOff val="10440497"/>
                <a:satOff val="-25040"/>
                <a:lumOff val="1961"/>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B7D93F5-46E4-4BF0-B123-F2077E4F0A24}">
      <dsp:nvSpPr>
        <dsp:cNvPr id="0" name=""/>
        <dsp:cNvSpPr/>
      </dsp:nvSpPr>
      <dsp:spPr>
        <a:xfrm>
          <a:off x="335399" y="2798304"/>
          <a:ext cx="1535139" cy="20263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ES" sz="2000" kern="1200" dirty="0"/>
            <a:t>El estudio de hechos puramente sociales</a:t>
          </a:r>
        </a:p>
      </dsp:txBody>
      <dsp:txXfrm>
        <a:off x="335399" y="2798304"/>
        <a:ext cx="1535139" cy="20263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59D42D-1673-4437-9F1A-7193C2DD9A98}">
      <dsp:nvSpPr>
        <dsp:cNvPr id="0" name=""/>
        <dsp:cNvSpPr/>
      </dsp:nvSpPr>
      <dsp:spPr>
        <a:xfrm>
          <a:off x="0" y="624624"/>
          <a:ext cx="3234929" cy="6300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a:sp3d z="-227350" prstMaterial="matte"/>
      </dsp:spPr>
      <dsp:style>
        <a:lnRef idx="1">
          <a:scrgbClr r="0" g="0" b="0"/>
        </a:lnRef>
        <a:fillRef idx="1">
          <a:scrgbClr r="0" g="0" b="0"/>
        </a:fillRef>
        <a:effectRef idx="0">
          <a:scrgbClr r="0" g="0" b="0"/>
        </a:effectRef>
        <a:fontRef idx="minor"/>
      </dsp:style>
    </dsp:sp>
    <dsp:sp modelId="{FFC8D245-C2E7-4EC3-A84C-AB5A7283585E}">
      <dsp:nvSpPr>
        <dsp:cNvPr id="0" name=""/>
        <dsp:cNvSpPr/>
      </dsp:nvSpPr>
      <dsp:spPr>
        <a:xfrm>
          <a:off x="161746" y="255624"/>
          <a:ext cx="2264450" cy="738000"/>
        </a:xfrm>
        <a:prstGeom prst="roundRect">
          <a:avLst/>
        </a:prstGeom>
        <a:solidFill>
          <a:schemeClr val="accent4">
            <a:hueOff val="0"/>
            <a:satOff val="0"/>
            <a:lumOff val="0"/>
            <a:alphaOff val="0"/>
          </a:schemeClr>
        </a:solidFill>
        <a:ln>
          <a:noFill/>
        </a:ln>
        <a:effectLst>
          <a:innerShdw blurRad="50800" dist="25400" dir="13500000">
            <a:srgbClr val="FFFFFF">
              <a:alpha val="75000"/>
            </a:srgbClr>
          </a:innerShdw>
          <a:outerShdw blurRad="63500" dist="25400" dir="5400000" rotWithShape="0">
            <a:srgbClr val="808080">
              <a:alpha val="7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85591" tIns="0" rIns="85591" bIns="0" numCol="1" spcCol="1270" anchor="ctr" anchorCtr="0">
          <a:noAutofit/>
          <a:sp3d extrusionH="28000" prstMaterial="matte"/>
        </a:bodyPr>
        <a:lstStyle/>
        <a:p>
          <a:pPr marL="0" lvl="0" indent="0" algn="l" defTabSz="1111250">
            <a:lnSpc>
              <a:spcPct val="90000"/>
            </a:lnSpc>
            <a:spcBef>
              <a:spcPct val="0"/>
            </a:spcBef>
            <a:spcAft>
              <a:spcPct val="35000"/>
            </a:spcAft>
            <a:buNone/>
          </a:pPr>
          <a:r>
            <a:rPr lang="es-ES" sz="2500" kern="1200" dirty="0"/>
            <a:t>Exterior</a:t>
          </a:r>
        </a:p>
      </dsp:txBody>
      <dsp:txXfrm>
        <a:off x="197772" y="291650"/>
        <a:ext cx="2192398" cy="665948"/>
      </dsp:txXfrm>
    </dsp:sp>
    <dsp:sp modelId="{75A03C86-2A9C-4FBE-9AA5-A00438E73DFC}">
      <dsp:nvSpPr>
        <dsp:cNvPr id="0" name=""/>
        <dsp:cNvSpPr/>
      </dsp:nvSpPr>
      <dsp:spPr>
        <a:xfrm>
          <a:off x="0" y="1758625"/>
          <a:ext cx="3234929" cy="630000"/>
        </a:xfrm>
        <a:prstGeom prst="rect">
          <a:avLst/>
        </a:prstGeom>
        <a:solidFill>
          <a:schemeClr val="lt1">
            <a:alpha val="90000"/>
            <a:hueOff val="0"/>
            <a:satOff val="0"/>
            <a:lumOff val="0"/>
            <a:alphaOff val="0"/>
          </a:schemeClr>
        </a:solidFill>
        <a:ln w="12700" cap="flat" cmpd="sng" algn="ctr">
          <a:solidFill>
            <a:schemeClr val="accent4">
              <a:hueOff val="629991"/>
              <a:satOff val="9701"/>
              <a:lumOff val="-1569"/>
              <a:alphaOff val="0"/>
            </a:schemeClr>
          </a:solidFill>
          <a:prstDash val="solid"/>
        </a:ln>
        <a:effectLst/>
        <a:sp3d z="-227350" prstMaterial="matte"/>
      </dsp:spPr>
      <dsp:style>
        <a:lnRef idx="1">
          <a:scrgbClr r="0" g="0" b="0"/>
        </a:lnRef>
        <a:fillRef idx="1">
          <a:scrgbClr r="0" g="0" b="0"/>
        </a:fillRef>
        <a:effectRef idx="0">
          <a:scrgbClr r="0" g="0" b="0"/>
        </a:effectRef>
        <a:fontRef idx="minor"/>
      </dsp:style>
    </dsp:sp>
    <dsp:sp modelId="{595F9E95-DFC8-43E1-80C9-CDF7E2797F62}">
      <dsp:nvSpPr>
        <dsp:cNvPr id="0" name=""/>
        <dsp:cNvSpPr/>
      </dsp:nvSpPr>
      <dsp:spPr>
        <a:xfrm>
          <a:off x="161746" y="1389625"/>
          <a:ext cx="2264450" cy="738000"/>
        </a:xfrm>
        <a:prstGeom prst="roundRect">
          <a:avLst/>
        </a:prstGeom>
        <a:solidFill>
          <a:schemeClr val="accent4">
            <a:hueOff val="629991"/>
            <a:satOff val="9701"/>
            <a:lumOff val="-1569"/>
            <a:alphaOff val="0"/>
          </a:schemeClr>
        </a:solidFill>
        <a:ln>
          <a:noFill/>
        </a:ln>
        <a:effectLst>
          <a:innerShdw blurRad="50800" dist="25400" dir="13500000">
            <a:srgbClr val="FFFFFF">
              <a:alpha val="75000"/>
            </a:srgbClr>
          </a:innerShdw>
          <a:outerShdw blurRad="63500" dist="25400" dir="5400000" rotWithShape="0">
            <a:srgbClr val="808080">
              <a:alpha val="7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85591" tIns="0" rIns="85591" bIns="0" numCol="1" spcCol="1270" anchor="ctr" anchorCtr="0">
          <a:noAutofit/>
          <a:sp3d extrusionH="28000" prstMaterial="matte"/>
        </a:bodyPr>
        <a:lstStyle/>
        <a:p>
          <a:pPr marL="0" lvl="0" indent="0" algn="l" defTabSz="1111250">
            <a:lnSpc>
              <a:spcPct val="90000"/>
            </a:lnSpc>
            <a:spcBef>
              <a:spcPct val="0"/>
            </a:spcBef>
            <a:spcAft>
              <a:spcPct val="35000"/>
            </a:spcAft>
            <a:buNone/>
          </a:pPr>
          <a:r>
            <a:rPr lang="es-ES" sz="2500" kern="1200" dirty="0" err="1"/>
            <a:t>Coaccionador</a:t>
          </a:r>
          <a:endParaRPr lang="es-ES" sz="2500" kern="1200" dirty="0"/>
        </a:p>
      </dsp:txBody>
      <dsp:txXfrm>
        <a:off x="197772" y="1425651"/>
        <a:ext cx="2192398" cy="665948"/>
      </dsp:txXfrm>
    </dsp:sp>
    <dsp:sp modelId="{E232C405-439E-4984-879C-AE0851F414A6}">
      <dsp:nvSpPr>
        <dsp:cNvPr id="0" name=""/>
        <dsp:cNvSpPr/>
      </dsp:nvSpPr>
      <dsp:spPr>
        <a:xfrm>
          <a:off x="0" y="2892625"/>
          <a:ext cx="3234929" cy="630000"/>
        </a:xfrm>
        <a:prstGeom prst="rect">
          <a:avLst/>
        </a:prstGeom>
        <a:solidFill>
          <a:schemeClr val="lt1">
            <a:alpha val="90000"/>
            <a:hueOff val="0"/>
            <a:satOff val="0"/>
            <a:lumOff val="0"/>
            <a:alphaOff val="0"/>
          </a:schemeClr>
        </a:solidFill>
        <a:ln w="12700" cap="flat" cmpd="sng" algn="ctr">
          <a:solidFill>
            <a:schemeClr val="accent4">
              <a:hueOff val="1259981"/>
              <a:satOff val="19402"/>
              <a:lumOff val="-3137"/>
              <a:alphaOff val="0"/>
            </a:schemeClr>
          </a:solidFill>
          <a:prstDash val="solid"/>
        </a:ln>
        <a:effectLst/>
        <a:sp3d z="-227350" prstMaterial="matte"/>
      </dsp:spPr>
      <dsp:style>
        <a:lnRef idx="1">
          <a:scrgbClr r="0" g="0" b="0"/>
        </a:lnRef>
        <a:fillRef idx="1">
          <a:scrgbClr r="0" g="0" b="0"/>
        </a:fillRef>
        <a:effectRef idx="0">
          <a:scrgbClr r="0" g="0" b="0"/>
        </a:effectRef>
        <a:fontRef idx="minor"/>
      </dsp:style>
    </dsp:sp>
    <dsp:sp modelId="{DAD27534-8A16-465F-9A73-E3F01DA4ADC8}">
      <dsp:nvSpPr>
        <dsp:cNvPr id="0" name=""/>
        <dsp:cNvSpPr/>
      </dsp:nvSpPr>
      <dsp:spPr>
        <a:xfrm>
          <a:off x="161746" y="2523625"/>
          <a:ext cx="2264450" cy="738000"/>
        </a:xfrm>
        <a:prstGeom prst="roundRect">
          <a:avLst/>
        </a:prstGeom>
        <a:solidFill>
          <a:schemeClr val="accent4">
            <a:hueOff val="1259981"/>
            <a:satOff val="19402"/>
            <a:lumOff val="-3137"/>
            <a:alphaOff val="0"/>
          </a:schemeClr>
        </a:solidFill>
        <a:ln>
          <a:noFill/>
        </a:ln>
        <a:effectLst>
          <a:innerShdw blurRad="50800" dist="25400" dir="13500000">
            <a:srgbClr val="FFFFFF">
              <a:alpha val="75000"/>
            </a:srgbClr>
          </a:innerShdw>
          <a:outerShdw blurRad="63500" dist="25400" dir="5400000" rotWithShape="0">
            <a:srgbClr val="808080">
              <a:alpha val="7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85591" tIns="0" rIns="85591" bIns="0" numCol="1" spcCol="1270" anchor="ctr" anchorCtr="0">
          <a:noAutofit/>
          <a:sp3d extrusionH="28000" prstMaterial="matte"/>
        </a:bodyPr>
        <a:lstStyle/>
        <a:p>
          <a:pPr marL="0" lvl="0" indent="0" algn="l" defTabSz="1111250">
            <a:lnSpc>
              <a:spcPct val="90000"/>
            </a:lnSpc>
            <a:spcBef>
              <a:spcPct val="0"/>
            </a:spcBef>
            <a:spcAft>
              <a:spcPct val="35000"/>
            </a:spcAft>
            <a:buNone/>
          </a:pPr>
          <a:r>
            <a:rPr lang="es-ES" sz="2500" kern="1200" dirty="0"/>
            <a:t>Extensible</a:t>
          </a:r>
        </a:p>
      </dsp:txBody>
      <dsp:txXfrm>
        <a:off x="197772" y="2559651"/>
        <a:ext cx="2192398" cy="6659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BE2F76-BD6E-455A-9426-DF006BEDDFC9}">
      <dsp:nvSpPr>
        <dsp:cNvPr id="0" name=""/>
        <dsp:cNvSpPr/>
      </dsp:nvSpPr>
      <dsp:spPr>
        <a:xfrm>
          <a:off x="2402" y="1250"/>
          <a:ext cx="6681744" cy="1798428"/>
        </a:xfrm>
        <a:prstGeom prst="roundRect">
          <a:avLst>
            <a:gd name="adj" fmla="val 10000"/>
          </a:avLst>
        </a:prstGeom>
        <a:solidFill>
          <a:schemeClr val="tx2"/>
        </a:solidFill>
        <a:ln>
          <a:noFill/>
        </a:ln>
        <a:effectLst>
          <a:innerShdw blurRad="50800" dist="25400" dir="13500000">
            <a:srgbClr val="FFFFFF">
              <a:alpha val="75000"/>
            </a:srgbClr>
          </a:innerShdw>
          <a:outerShdw blurRad="63500" dist="25400" dir="5400000" rotWithShape="0">
            <a:srgbClr val="808080">
              <a:alpha val="7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s-ES" sz="3500" kern="1200" dirty="0"/>
            <a:t>“Los hechos sociales deben ser analizados como si fueran </a:t>
          </a:r>
          <a:r>
            <a:rPr lang="es-ES" sz="3500" b="1" kern="1200" dirty="0"/>
            <a:t>cosas</a:t>
          </a:r>
          <a:r>
            <a:rPr lang="es-ES" sz="3500" kern="1200" dirty="0"/>
            <a:t>”</a:t>
          </a:r>
        </a:p>
      </dsp:txBody>
      <dsp:txXfrm>
        <a:off x="55076" y="53924"/>
        <a:ext cx="6576396" cy="1693080"/>
      </dsp:txXfrm>
    </dsp:sp>
    <dsp:sp modelId="{E0F17B12-8186-4352-9F75-F467571959CA}">
      <dsp:nvSpPr>
        <dsp:cNvPr id="0" name=""/>
        <dsp:cNvSpPr/>
      </dsp:nvSpPr>
      <dsp:spPr>
        <a:xfrm>
          <a:off x="2402" y="1977943"/>
          <a:ext cx="2109136" cy="1798428"/>
        </a:xfrm>
        <a:prstGeom prst="roundRect">
          <a:avLst>
            <a:gd name="adj" fmla="val 10000"/>
          </a:avLst>
        </a:prstGeom>
        <a:gradFill rotWithShape="0">
          <a:gsLst>
            <a:gs pos="0">
              <a:schemeClr val="accent2">
                <a:hueOff val="0"/>
                <a:satOff val="0"/>
                <a:lumOff val="0"/>
                <a:alphaOff val="0"/>
                <a:shade val="40000"/>
                <a:alpha val="100000"/>
                <a:satMod val="150000"/>
                <a:lumMod val="100000"/>
              </a:schemeClr>
            </a:gs>
            <a:gs pos="100000">
              <a:schemeClr val="accent2">
                <a:hueOff val="0"/>
                <a:satOff val="0"/>
                <a:lumOff val="0"/>
                <a:alphaOff val="0"/>
                <a:tint val="70000"/>
                <a:shade val="100000"/>
                <a:alpha val="100000"/>
                <a:satMod val="200000"/>
                <a:lumMod val="100000"/>
              </a:schemeClr>
            </a:gs>
          </a:gsLst>
          <a:lin ang="5400000" scaled="1"/>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 sz="1900" kern="1200" dirty="0"/>
            <a:t>Descartar todas las nociones previas</a:t>
          </a:r>
        </a:p>
      </dsp:txBody>
      <dsp:txXfrm>
        <a:off x="55076" y="2030617"/>
        <a:ext cx="2003788" cy="1693080"/>
      </dsp:txXfrm>
    </dsp:sp>
    <dsp:sp modelId="{708FBDD6-F7D5-4DC0-BE39-937C051C4A07}">
      <dsp:nvSpPr>
        <dsp:cNvPr id="0" name=""/>
        <dsp:cNvSpPr/>
      </dsp:nvSpPr>
      <dsp:spPr>
        <a:xfrm>
          <a:off x="2288706" y="1977943"/>
          <a:ext cx="2109136" cy="1798428"/>
        </a:xfrm>
        <a:prstGeom prst="roundRect">
          <a:avLst>
            <a:gd name="adj" fmla="val 10000"/>
          </a:avLst>
        </a:prstGeom>
        <a:solidFill>
          <a:srgbClr val="C000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 sz="1900" kern="1200" dirty="0"/>
            <a:t>Definir el fenómeno por sus características exteriores</a:t>
          </a:r>
        </a:p>
      </dsp:txBody>
      <dsp:txXfrm>
        <a:off x="2341380" y="2030617"/>
        <a:ext cx="2003788" cy="1693080"/>
      </dsp:txXfrm>
    </dsp:sp>
    <dsp:sp modelId="{074022A0-DFFD-4727-AFB2-A92DF81CDD3D}">
      <dsp:nvSpPr>
        <dsp:cNvPr id="0" name=""/>
        <dsp:cNvSpPr/>
      </dsp:nvSpPr>
      <dsp:spPr>
        <a:xfrm>
          <a:off x="4575010" y="1977943"/>
          <a:ext cx="2109136" cy="1798428"/>
        </a:xfrm>
        <a:prstGeom prst="roundRect">
          <a:avLst>
            <a:gd name="adj" fmla="val 10000"/>
          </a:avLst>
        </a:prstGeom>
        <a:gradFill rotWithShape="0">
          <a:gsLst>
            <a:gs pos="0">
              <a:schemeClr val="accent2">
                <a:hueOff val="0"/>
                <a:satOff val="0"/>
                <a:lumOff val="0"/>
                <a:alphaOff val="0"/>
                <a:shade val="40000"/>
                <a:alpha val="100000"/>
                <a:satMod val="150000"/>
                <a:lumMod val="100000"/>
              </a:schemeClr>
            </a:gs>
            <a:gs pos="100000">
              <a:schemeClr val="accent2">
                <a:hueOff val="0"/>
                <a:satOff val="0"/>
                <a:lumOff val="0"/>
                <a:alphaOff val="0"/>
                <a:tint val="70000"/>
                <a:shade val="100000"/>
                <a:alpha val="100000"/>
                <a:satMod val="200000"/>
                <a:lumMod val="100000"/>
              </a:schemeClr>
            </a:gs>
          </a:gsLst>
          <a:lin ang="5400000" scaled="1"/>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s-ES" sz="1900" kern="1200" dirty="0"/>
            <a:t>Considerarlo aislado de sus manifestaciones individuales</a:t>
          </a:r>
        </a:p>
      </dsp:txBody>
      <dsp:txXfrm>
        <a:off x="4627684" y="2030617"/>
        <a:ext cx="2003788" cy="16930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9/10/20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9/10/20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9/10/20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9/10/20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9/10/20</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9/10/20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9/10/20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9/10/20</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9/10/20</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9/10/20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9/10/20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9/10/20</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9/10/20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9/10/20</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9/10/20</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0.png"/><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Emile Durkheim</a:t>
            </a:r>
          </a:p>
        </p:txBody>
      </p:sp>
      <p:sp>
        <p:nvSpPr>
          <p:cNvPr id="5" name="Subtítulo 4">
            <a:extLst>
              <a:ext uri="{FF2B5EF4-FFF2-40B4-BE49-F238E27FC236}">
                <a16:creationId xmlns:a16="http://schemas.microsoft.com/office/drawing/2014/main" id="{0351FAB6-165F-194C-898A-B2DECE5E812A}"/>
              </a:ext>
            </a:extLst>
          </p:cNvPr>
          <p:cNvSpPr>
            <a:spLocks noGrp="1"/>
          </p:cNvSpPr>
          <p:nvPr>
            <p:ph type="subTitle" idx="1"/>
          </p:nvPr>
        </p:nvSpPr>
        <p:spPr/>
        <p:txBody>
          <a:bodyPr>
            <a:normAutofit/>
          </a:bodyPr>
          <a:lstStyle/>
          <a:p>
            <a:r>
              <a:rPr lang="es-MX" sz="2000" dirty="0"/>
              <a:t>Dra. Juana E. Suárez Conejero</a:t>
            </a:r>
          </a:p>
        </p:txBody>
      </p:sp>
    </p:spTree>
    <p:extLst>
      <p:ext uri="{BB962C8B-B14F-4D97-AF65-F5344CB8AC3E}">
        <p14:creationId xmlns:p14="http://schemas.microsoft.com/office/powerpoint/2010/main" val="2971912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8474" y="317839"/>
            <a:ext cx="7556313" cy="1116106"/>
          </a:xfrm>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1558636"/>
            <a:ext cx="8326871" cy="8094524"/>
          </a:xfrm>
          <a:prstGeom prst="rect">
            <a:avLst/>
          </a:prstGeom>
          <a:noFill/>
        </p:spPr>
        <p:txBody>
          <a:bodyPr wrap="square" rtlCol="0">
            <a:spAutoFit/>
          </a:bodyPr>
          <a:lstStyle/>
          <a:p>
            <a:endParaRPr lang="es-MX" sz="2200" dirty="0"/>
          </a:p>
          <a:p>
            <a:r>
              <a:rPr lang="es-MX" sz="2200" dirty="0"/>
              <a:t>Cito a Durkheim en su artículo “Representaciones individuales y representaciones colectivas”:</a:t>
            </a:r>
          </a:p>
          <a:p>
            <a:endParaRPr lang="es-MX" sz="2200" dirty="0"/>
          </a:p>
          <a:p>
            <a:r>
              <a:rPr lang="es-MX" sz="2200" dirty="0"/>
              <a:t>“Si llamamos espiritualidad a la propiedad distintiva de la vida representativa en el individuo, deberemos decir de la vida social que ella se define por una hiperespiritualidad”.</a:t>
            </a:r>
          </a:p>
          <a:p>
            <a:endParaRPr lang="es-MX" sz="2200" dirty="0"/>
          </a:p>
          <a:p>
            <a:r>
              <a:rPr lang="es-MX" sz="2200" dirty="0"/>
              <a:t>Para Durkheim la vida social está integrada por entero de representaciones. Y éstas son hechos sociales, anteriores a los individuos. Las representaciones colectivas nos fueron legadas por las generaciones anteriores y nada tuvimos que ver con su formación; luego entonces, no es en la conciencia individual donde se podrán averiguar las causas que les dieron nacimiento. Hace falta comprenderlas como fenómenos sui generis.</a:t>
            </a:r>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1147102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pic>
        <p:nvPicPr>
          <p:cNvPr id="8" name="7 Marcador de contenido" descr="El suicidio d.jpg"/>
          <p:cNvPicPr>
            <a:picLocks noChangeAspect="1"/>
          </p:cNvPicPr>
          <p:nvPr/>
        </p:nvPicPr>
        <p:blipFill>
          <a:blip r:embed="rId2"/>
          <a:stretch>
            <a:fillRect/>
          </a:stretch>
        </p:blipFill>
        <p:spPr>
          <a:xfrm>
            <a:off x="4598614" y="1807246"/>
            <a:ext cx="3068470" cy="4664075"/>
          </a:xfrm>
          <a:prstGeom prst="rect">
            <a:avLst/>
          </a:prstGeom>
        </p:spPr>
      </p:pic>
      <p:pic>
        <p:nvPicPr>
          <p:cNvPr id="9" name="Marcador de contenido 2"/>
          <p:cNvPicPr>
            <a:picLocks noChangeAspect="1"/>
          </p:cNvPicPr>
          <p:nvPr/>
        </p:nvPicPr>
        <p:blipFill>
          <a:blip r:embed="rId3"/>
          <a:stretch>
            <a:fillRect/>
          </a:stretch>
        </p:blipFill>
        <p:spPr>
          <a:xfrm>
            <a:off x="728026" y="2132986"/>
            <a:ext cx="2995863" cy="408057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49561012"/>
      </p:ext>
    </p:extLst>
  </p:cSld>
  <p:clrMapOvr>
    <a:masterClrMapping/>
  </p:clrMapOvr>
  <mc:AlternateContent xmlns:mc="http://schemas.openxmlformats.org/markup-compatibility/2006" xmlns:p14="http://schemas.microsoft.com/office/powerpoint/2010/main">
    <mc:Choice Requires="p14">
      <p:transition spd="slow" p14:dur="1600">
        <p14:prism dir="d" isContent="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sz="half" idx="1"/>
          </p:nvPr>
        </p:nvSpPr>
        <p:spPr>
          <a:xfrm>
            <a:off x="391369" y="2489824"/>
            <a:ext cx="6769295" cy="4019560"/>
          </a:xfrm>
        </p:spPr>
        <p:txBody>
          <a:bodyPr>
            <a:normAutofit/>
          </a:bodyPr>
          <a:lstStyle/>
          <a:p>
            <a:pPr marL="0" indent="0">
              <a:buNone/>
            </a:pPr>
            <a:r>
              <a:rPr lang="es-AR" sz="2400" dirty="0">
                <a:solidFill>
                  <a:schemeClr val="tx2"/>
                </a:solidFill>
              </a:rPr>
              <a:t>Durkheim saca el suicidio de la sicología, y lo muestra como un hecho social.</a:t>
            </a:r>
          </a:p>
        </p:txBody>
      </p:sp>
      <p:sp>
        <p:nvSpPr>
          <p:cNvPr id="6" name="Título 1">
            <a:extLst>
              <a:ext uri="{FF2B5EF4-FFF2-40B4-BE49-F238E27FC236}">
                <a16:creationId xmlns:a16="http://schemas.microsoft.com/office/drawing/2014/main" id="{301199F0-3A69-9C4E-81DE-C0C376F21845}"/>
              </a:ext>
            </a:extLst>
          </p:cNvPr>
          <p:cNvSpPr txBox="1">
            <a:spLocks/>
          </p:cNvSpPr>
          <p:nvPr/>
        </p:nvSpPr>
        <p:spPr>
          <a:xfrm>
            <a:off x="535959" y="526356"/>
            <a:ext cx="6934613" cy="1280890"/>
          </a:xfrm>
          <a:prstGeom prst="rect">
            <a:avLst/>
          </a:prstGeom>
        </p:spPr>
        <p:txBody>
          <a:bodyPr vert="horz" lIns="91440" tIns="45720" rIns="91440" bIns="45720" rtlCol="0" anchor="t" anchorCtr="0">
            <a:noAutofit/>
          </a:bodyPr>
          <a:lstStyle>
            <a:lvl1pPr algn="l" defTabSz="914400" rtl="0" eaLnBrk="1" latinLnBrk="0" hangingPunct="1">
              <a:spcBef>
                <a:spcPct val="0"/>
              </a:spcBef>
              <a:buNone/>
              <a:defRPr sz="3600" b="0" kern="1200">
                <a:solidFill>
                  <a:schemeClr val="accent1"/>
                </a:solidFill>
                <a:latin typeface="+mj-lt"/>
                <a:ea typeface="+mj-ea"/>
                <a:cs typeface="+mj-cs"/>
              </a:defRPr>
            </a:lvl1pPr>
          </a:lstStyle>
          <a:p>
            <a:r>
              <a:rPr lang="es-ES"/>
              <a:t>Durkheim </a:t>
            </a:r>
            <a:r>
              <a:rPr lang="mr-IN"/>
              <a:t>–</a:t>
            </a:r>
            <a:r>
              <a:rPr lang="es-ES"/>
              <a:t> Teoría de la socialización</a:t>
            </a:r>
            <a:endParaRPr lang="es-ES" dirty="0"/>
          </a:p>
        </p:txBody>
      </p:sp>
    </p:spTree>
    <p:extLst>
      <p:ext uri="{BB962C8B-B14F-4D97-AF65-F5344CB8AC3E}">
        <p14:creationId xmlns:p14="http://schemas.microsoft.com/office/powerpoint/2010/main" val="202591947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310346" y="2288004"/>
            <a:ext cx="8063040" cy="2837328"/>
          </a:xfrm>
          <a:prstGeom prst="rect">
            <a:avLst/>
          </a:prstGeom>
        </p:spPr>
      </p:pic>
      <p:sp>
        <p:nvSpPr>
          <p:cNvPr id="6" name="Título 1">
            <a:extLst>
              <a:ext uri="{FF2B5EF4-FFF2-40B4-BE49-F238E27FC236}">
                <a16:creationId xmlns:a16="http://schemas.microsoft.com/office/drawing/2014/main" id="{75C633A2-3853-E341-97CC-AF2FE33C4063}"/>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105053395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84225" y="2478519"/>
            <a:ext cx="6686347" cy="1938992"/>
          </a:xfrm>
          <a:prstGeom prst="rect">
            <a:avLst/>
          </a:prstGeom>
          <a:noFill/>
        </p:spPr>
        <p:txBody>
          <a:bodyPr wrap="square" rtlCol="0">
            <a:spAutoFit/>
          </a:bodyPr>
          <a:lstStyle/>
          <a:p>
            <a:r>
              <a:rPr lang="es-ES" sz="2400" dirty="0"/>
              <a:t>Método:</a:t>
            </a:r>
          </a:p>
          <a:p>
            <a:endParaRPr lang="es-ES" sz="2400" dirty="0"/>
          </a:p>
          <a:p>
            <a:r>
              <a:rPr lang="es-ES" sz="2400" dirty="0"/>
              <a:t>Desgaja como “las capas de una cebolla”, lo </a:t>
            </a:r>
            <a:r>
              <a:rPr lang="es-ES" sz="2400" dirty="0" err="1"/>
              <a:t>extrasocial</a:t>
            </a:r>
            <a:r>
              <a:rPr lang="es-ES" sz="2400" dirty="0"/>
              <a:t> de lo social, para permanecer con lo social.</a:t>
            </a:r>
          </a:p>
        </p:txBody>
      </p:sp>
      <p:sp>
        <p:nvSpPr>
          <p:cNvPr id="6" name="Título 1">
            <a:extLst>
              <a:ext uri="{FF2B5EF4-FFF2-40B4-BE49-F238E27FC236}">
                <a16:creationId xmlns:a16="http://schemas.microsoft.com/office/drawing/2014/main" id="{9FBADC14-58FD-0049-B945-454CCA9BC8B9}"/>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127116985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84225" y="2478519"/>
            <a:ext cx="6686347" cy="1200329"/>
          </a:xfrm>
          <a:prstGeom prst="rect">
            <a:avLst/>
          </a:prstGeom>
          <a:noFill/>
        </p:spPr>
        <p:txBody>
          <a:bodyPr wrap="square" rtlCol="0">
            <a:spAutoFit/>
          </a:bodyPr>
          <a:lstStyle/>
          <a:p>
            <a:r>
              <a:rPr lang="es-ES" sz="2400" dirty="0"/>
              <a:t>Gran hallazgo:</a:t>
            </a:r>
          </a:p>
          <a:p>
            <a:endParaRPr lang="es-ES" sz="2400" dirty="0"/>
          </a:p>
          <a:p>
            <a:r>
              <a:rPr lang="es-ES" sz="2400" dirty="0"/>
              <a:t>Relación entre el suicidio y la integración social</a:t>
            </a:r>
          </a:p>
        </p:txBody>
      </p:sp>
      <p:sp>
        <p:nvSpPr>
          <p:cNvPr id="6" name="Título 1">
            <a:extLst>
              <a:ext uri="{FF2B5EF4-FFF2-40B4-BE49-F238E27FC236}">
                <a16:creationId xmlns:a16="http://schemas.microsoft.com/office/drawing/2014/main" id="{13AE9BA7-F596-D743-865E-4A0AEE4EE18D}"/>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2486543515"/>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sz="half" idx="1"/>
          </p:nvPr>
        </p:nvSpPr>
        <p:spPr>
          <a:xfrm>
            <a:off x="850386" y="2168534"/>
            <a:ext cx="3923389" cy="4019560"/>
          </a:xfrm>
        </p:spPr>
        <p:txBody>
          <a:bodyPr>
            <a:normAutofit/>
          </a:bodyPr>
          <a:lstStyle/>
          <a:p>
            <a:r>
              <a:rPr lang="es-AR" sz="2400" dirty="0">
                <a:solidFill>
                  <a:schemeClr val="tx2"/>
                </a:solidFill>
              </a:rPr>
              <a:t>Se genera por una “excesiva individuación”.</a:t>
            </a:r>
          </a:p>
          <a:p>
            <a:r>
              <a:rPr lang="es-AR" sz="2400" dirty="0">
                <a:solidFill>
                  <a:schemeClr val="tx2"/>
                </a:solidFill>
              </a:rPr>
              <a:t>Baja integración social</a:t>
            </a:r>
          </a:p>
        </p:txBody>
      </p:sp>
      <p:pic>
        <p:nvPicPr>
          <p:cNvPr id="6" name="5 Marcador de contenido" descr="suicidio a.jpg"/>
          <p:cNvPicPr>
            <a:picLocks noGrp="1" noChangeAspect="1"/>
          </p:cNvPicPr>
          <p:nvPr>
            <p:ph sz="half" idx="2"/>
          </p:nvPr>
        </p:nvPicPr>
        <p:blipFill rotWithShape="1">
          <a:blip r:embed="rId2"/>
          <a:srcRect t="22231"/>
          <a:stretch/>
        </p:blipFill>
        <p:spPr>
          <a:xfrm>
            <a:off x="5276825" y="2000240"/>
            <a:ext cx="2648867" cy="4424631"/>
          </a:xfrm>
          <a:prstGeom prst="rect">
            <a:avLst/>
          </a:prstGeom>
          <a:ln>
            <a:noFill/>
          </a:ln>
          <a:effectLst>
            <a:outerShdw blurRad="292100" dist="139700" dir="2700000" algn="tl" rotWithShape="0">
              <a:srgbClr val="333333">
                <a:alpha val="65000"/>
              </a:srgbClr>
            </a:outerShdw>
          </a:effectLst>
        </p:spPr>
      </p:pic>
      <p:sp>
        <p:nvSpPr>
          <p:cNvPr id="7" name="Título 1">
            <a:extLst>
              <a:ext uri="{FF2B5EF4-FFF2-40B4-BE49-F238E27FC236}">
                <a16:creationId xmlns:a16="http://schemas.microsoft.com/office/drawing/2014/main" id="{B94C0574-6DBA-4B48-9030-4D3C5F7B3DEC}"/>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5151421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Marcador de contenido" descr="Boulanger.jpg"/>
          <p:cNvPicPr>
            <a:picLocks noGrp="1" noChangeAspect="1"/>
          </p:cNvPicPr>
          <p:nvPr>
            <p:ph sz="half" idx="1"/>
          </p:nvPr>
        </p:nvPicPr>
        <p:blipFill>
          <a:blip r:embed="rId2"/>
          <a:stretch>
            <a:fillRect/>
          </a:stretch>
        </p:blipFill>
        <p:spPr>
          <a:xfrm>
            <a:off x="809674" y="1946563"/>
            <a:ext cx="2411033" cy="4500594"/>
          </a:xfrm>
          <a:prstGeom prst="rect">
            <a:avLst/>
          </a:prstGeom>
          <a:ln>
            <a:noFill/>
          </a:ln>
          <a:effectLst>
            <a:outerShdw blurRad="292100" dist="139700" dir="2700000" algn="tl" rotWithShape="0">
              <a:srgbClr val="333333">
                <a:alpha val="65000"/>
              </a:srgbClr>
            </a:outerShdw>
          </a:effectLst>
        </p:spPr>
      </p:pic>
      <p:sp>
        <p:nvSpPr>
          <p:cNvPr id="6" name="5 Marcador de contenido"/>
          <p:cNvSpPr>
            <a:spLocks noGrp="1"/>
          </p:cNvSpPr>
          <p:nvPr>
            <p:ph sz="half" idx="2"/>
          </p:nvPr>
        </p:nvSpPr>
        <p:spPr>
          <a:xfrm>
            <a:off x="4197332" y="3079650"/>
            <a:ext cx="3084416" cy="4401514"/>
          </a:xfrm>
        </p:spPr>
        <p:txBody>
          <a:bodyPr>
            <a:normAutofit/>
          </a:bodyPr>
          <a:lstStyle/>
          <a:p>
            <a:pPr marL="0" algn="ctr">
              <a:buNone/>
            </a:pPr>
            <a:r>
              <a:rPr lang="es-ES" sz="2400" dirty="0">
                <a:solidFill>
                  <a:schemeClr val="tx1"/>
                </a:solidFill>
              </a:rPr>
              <a:t>Alta integración social</a:t>
            </a:r>
          </a:p>
        </p:txBody>
      </p:sp>
      <p:sp>
        <p:nvSpPr>
          <p:cNvPr id="8" name="Título 1">
            <a:extLst>
              <a:ext uri="{FF2B5EF4-FFF2-40B4-BE49-F238E27FC236}">
                <a16:creationId xmlns:a16="http://schemas.microsoft.com/office/drawing/2014/main" id="{5B0AEE39-8496-2946-BDD9-12BA4DA8FF74}"/>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396487586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992617" y="2965302"/>
            <a:ext cx="3347787" cy="5094642"/>
          </a:xfrm>
        </p:spPr>
        <p:txBody>
          <a:bodyPr>
            <a:normAutofit/>
          </a:bodyPr>
          <a:lstStyle/>
          <a:p>
            <a:pPr marL="0" algn="ctr">
              <a:buNone/>
            </a:pPr>
            <a:r>
              <a:rPr lang="es-ES" sz="2200" dirty="0">
                <a:solidFill>
                  <a:schemeClr val="accent4">
                    <a:lumMod val="50000"/>
                  </a:schemeClr>
                </a:solidFill>
              </a:rPr>
              <a:t>Ausencia de normas</a:t>
            </a:r>
          </a:p>
          <a:p>
            <a:pPr marL="0" algn="ctr">
              <a:buNone/>
            </a:pPr>
            <a:r>
              <a:rPr lang="es-ES" sz="2200" dirty="0">
                <a:solidFill>
                  <a:schemeClr val="accent4">
                    <a:lumMod val="50000"/>
                  </a:schemeClr>
                </a:solidFill>
              </a:rPr>
              <a:t>Baja regulación social</a:t>
            </a:r>
          </a:p>
        </p:txBody>
      </p:sp>
      <p:pic>
        <p:nvPicPr>
          <p:cNvPr id="5" name="4 Marcador de contenido" descr="El_suicida,_manet_.jpg"/>
          <p:cNvPicPr>
            <a:picLocks noGrp="1" noChangeAspect="1"/>
          </p:cNvPicPr>
          <p:nvPr>
            <p:ph sz="half" idx="2"/>
          </p:nvPr>
        </p:nvPicPr>
        <p:blipFill>
          <a:blip r:embed="rId2"/>
          <a:stretch>
            <a:fillRect/>
          </a:stretch>
        </p:blipFill>
        <p:spPr>
          <a:xfrm>
            <a:off x="5292972" y="2108530"/>
            <a:ext cx="3504853" cy="3761876"/>
          </a:xfrm>
        </p:spPr>
      </p:pic>
      <p:sp>
        <p:nvSpPr>
          <p:cNvPr id="6" name="5 CuadroTexto"/>
          <p:cNvSpPr txBox="1"/>
          <p:nvPr/>
        </p:nvSpPr>
        <p:spPr>
          <a:xfrm>
            <a:off x="5432233" y="6051137"/>
            <a:ext cx="3365592" cy="369332"/>
          </a:xfrm>
          <a:prstGeom prst="rect">
            <a:avLst/>
          </a:prstGeom>
          <a:noFill/>
        </p:spPr>
        <p:txBody>
          <a:bodyPr wrap="square" rtlCol="0">
            <a:spAutoFit/>
          </a:bodyPr>
          <a:lstStyle/>
          <a:p>
            <a:r>
              <a:rPr lang="es-ES" dirty="0" err="1"/>
              <a:t>Manet</a:t>
            </a:r>
            <a:r>
              <a:rPr lang="es-ES" dirty="0"/>
              <a:t> “El suicida” 1877</a:t>
            </a:r>
          </a:p>
        </p:txBody>
      </p:sp>
      <p:sp>
        <p:nvSpPr>
          <p:cNvPr id="8" name="Título 1">
            <a:extLst>
              <a:ext uri="{FF2B5EF4-FFF2-40B4-BE49-F238E27FC236}">
                <a16:creationId xmlns:a16="http://schemas.microsoft.com/office/drawing/2014/main" id="{3F1322F2-C370-304F-83BF-75437E37FC9E}"/>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354895941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5806" y="1493936"/>
            <a:ext cx="5829300" cy="941372"/>
          </a:xfrm>
        </p:spPr>
        <p:txBody>
          <a:bodyPr/>
          <a:lstStyle/>
          <a:p>
            <a:r>
              <a:rPr lang="es-AR" sz="2400" dirty="0"/>
              <a:t>Instituciones reguladoras</a:t>
            </a:r>
          </a:p>
        </p:txBody>
      </p:sp>
      <p:sp>
        <p:nvSpPr>
          <p:cNvPr id="6" name="5 Marcador de texto"/>
          <p:cNvSpPr>
            <a:spLocks noGrp="1"/>
          </p:cNvSpPr>
          <p:nvPr>
            <p:ph type="body" idx="1"/>
          </p:nvPr>
        </p:nvSpPr>
        <p:spPr>
          <a:xfrm>
            <a:off x="567528" y="2080807"/>
            <a:ext cx="1919839" cy="762000"/>
          </a:xfrm>
        </p:spPr>
        <p:txBody>
          <a:bodyPr/>
          <a:lstStyle/>
          <a:p>
            <a:r>
              <a:rPr lang="es-AR" dirty="0"/>
              <a:t>La familia</a:t>
            </a:r>
          </a:p>
        </p:txBody>
      </p:sp>
      <p:pic>
        <p:nvPicPr>
          <p:cNvPr id="5" name="4 Marcador de contenido" descr="BalzacOldGoriot01.jpg"/>
          <p:cNvPicPr>
            <a:picLocks noGrp="1" noChangeAspect="1"/>
          </p:cNvPicPr>
          <p:nvPr>
            <p:ph sz="half" idx="2"/>
          </p:nvPr>
        </p:nvPicPr>
        <p:blipFill>
          <a:blip r:embed="rId2"/>
          <a:stretch>
            <a:fillRect/>
          </a:stretch>
        </p:blipFill>
        <p:spPr>
          <a:xfrm>
            <a:off x="567528" y="3075177"/>
            <a:ext cx="2089562" cy="3262666"/>
          </a:xfrm>
        </p:spPr>
      </p:pic>
      <p:sp>
        <p:nvSpPr>
          <p:cNvPr id="7" name="6 Marcador de texto"/>
          <p:cNvSpPr>
            <a:spLocks noGrp="1"/>
          </p:cNvSpPr>
          <p:nvPr>
            <p:ph type="body" sz="quarter" idx="3"/>
          </p:nvPr>
        </p:nvSpPr>
        <p:spPr>
          <a:xfrm>
            <a:off x="3114132" y="2080807"/>
            <a:ext cx="2800350" cy="762000"/>
          </a:xfrm>
        </p:spPr>
        <p:txBody>
          <a:bodyPr/>
          <a:lstStyle/>
          <a:p>
            <a:r>
              <a:rPr lang="es-AR" dirty="0"/>
              <a:t>El espacio laboral</a:t>
            </a:r>
          </a:p>
        </p:txBody>
      </p:sp>
      <p:pic>
        <p:nvPicPr>
          <p:cNvPr id="9" name="8 Marcador de contenido" descr="crisis suicidios.jpg"/>
          <p:cNvPicPr>
            <a:picLocks noGrp="1" noChangeAspect="1"/>
          </p:cNvPicPr>
          <p:nvPr>
            <p:ph sz="quarter" idx="4"/>
          </p:nvPr>
        </p:nvPicPr>
        <p:blipFill>
          <a:blip r:embed="rId3"/>
          <a:stretch>
            <a:fillRect/>
          </a:stretch>
        </p:blipFill>
        <p:spPr>
          <a:xfrm>
            <a:off x="3205499" y="3075177"/>
            <a:ext cx="2524668" cy="3257094"/>
          </a:xfrm>
        </p:spPr>
      </p:pic>
      <p:sp>
        <p:nvSpPr>
          <p:cNvPr id="8" name="6 Marcador de texto"/>
          <p:cNvSpPr txBox="1">
            <a:spLocks/>
          </p:cNvSpPr>
          <p:nvPr/>
        </p:nvSpPr>
        <p:spPr>
          <a:xfrm>
            <a:off x="6260522" y="2080807"/>
            <a:ext cx="2377672" cy="762000"/>
          </a:xfrm>
          <a:prstGeom prst="rect">
            <a:avLst/>
          </a:prstGeom>
          <a:solidFill>
            <a:schemeClr val="accent3">
              <a:lumMod val="60000"/>
              <a:lumOff val="40000"/>
            </a:schemeClr>
          </a:solidFill>
        </p:spPr>
        <p:txBody>
          <a:bodyPr vert="horz" lIns="91440" tIns="0" rIns="91440" bIns="0" rtlCol="0" anchor="ctr" anchorCtr="0">
            <a:noAutofit/>
          </a:bodyPr>
          <a:lstStyle>
            <a:lvl1pPr marL="0" indent="0" algn="ctr" defTabSz="914400" rtl="0" eaLnBrk="1" latinLnBrk="0" hangingPunct="1">
              <a:spcBef>
                <a:spcPts val="0"/>
              </a:spcBef>
              <a:buClr>
                <a:schemeClr val="accent1"/>
              </a:buClr>
              <a:buSzPct val="75000"/>
              <a:buFont typeface="Wingdings" pitchFamily="2" charset="2"/>
              <a:buNone/>
              <a:defRPr sz="1800" b="0" kern="1200">
                <a:solidFill>
                  <a:schemeClr val="bg1"/>
                </a:solidFill>
                <a:latin typeface="+mn-lt"/>
                <a:ea typeface="+mn-ea"/>
                <a:cs typeface="+mn-cs"/>
              </a:defRPr>
            </a:lvl1pPr>
            <a:lvl2pPr marL="457200" indent="0" algn="l" defTabSz="914400" rtl="0" eaLnBrk="1" latinLnBrk="0" hangingPunct="1">
              <a:spcBef>
                <a:spcPts val="600"/>
              </a:spcBef>
              <a:buClr>
                <a:schemeClr val="accent1">
                  <a:lumMod val="60000"/>
                  <a:lumOff val="40000"/>
                </a:schemeClr>
              </a:buClr>
              <a:buSzPct val="75000"/>
              <a:buFont typeface="Wingdings" pitchFamily="2" charset="2"/>
              <a:buNone/>
              <a:defRPr sz="2000" b="1" kern="1200">
                <a:solidFill>
                  <a:schemeClr val="tx1">
                    <a:lumMod val="65000"/>
                    <a:lumOff val="35000"/>
                  </a:schemeClr>
                </a:solidFill>
                <a:latin typeface="+mn-lt"/>
                <a:ea typeface="+mn-ea"/>
                <a:cs typeface="+mn-cs"/>
              </a:defRPr>
            </a:lvl2pPr>
            <a:lvl3pPr marL="914400" indent="0" algn="l" defTabSz="914400" rtl="0" eaLnBrk="1" latinLnBrk="0" hangingPunct="1">
              <a:spcBef>
                <a:spcPts val="600"/>
              </a:spcBef>
              <a:buClr>
                <a:schemeClr val="accent1"/>
              </a:buClr>
              <a:buSzPct val="75000"/>
              <a:buFont typeface="Wingdings" pitchFamily="2" charset="2"/>
              <a:buNone/>
              <a:defRPr sz="1800" b="1" kern="1200">
                <a:solidFill>
                  <a:schemeClr val="tx1">
                    <a:lumMod val="65000"/>
                    <a:lumOff val="35000"/>
                  </a:schemeClr>
                </a:solidFill>
                <a:latin typeface="+mn-lt"/>
                <a:ea typeface="+mn-ea"/>
                <a:cs typeface="+mn-cs"/>
              </a:defRPr>
            </a:lvl3pPr>
            <a:lvl4pPr marL="1371600" indent="0" algn="l" defTabSz="914400" rtl="0" eaLnBrk="1" latinLnBrk="0" hangingPunct="1">
              <a:spcBef>
                <a:spcPts val="600"/>
              </a:spcBef>
              <a:buClr>
                <a:schemeClr val="accent1">
                  <a:lumMod val="60000"/>
                  <a:lumOff val="40000"/>
                </a:schemeClr>
              </a:buClr>
              <a:buSzPct val="75000"/>
              <a:buFont typeface="Wingdings" pitchFamily="2" charset="2"/>
              <a:buNone/>
              <a:defRPr sz="1600" b="1" kern="1200">
                <a:solidFill>
                  <a:schemeClr val="tx1">
                    <a:lumMod val="65000"/>
                    <a:lumOff val="35000"/>
                  </a:schemeClr>
                </a:solidFill>
                <a:latin typeface="+mn-lt"/>
                <a:ea typeface="+mn-ea"/>
                <a:cs typeface="+mn-cs"/>
              </a:defRPr>
            </a:lvl4pPr>
            <a:lvl5pPr marL="1828800" indent="0" algn="l" defTabSz="914400" rtl="0" eaLnBrk="1" latinLnBrk="0" hangingPunct="1">
              <a:spcBef>
                <a:spcPts val="600"/>
              </a:spcBef>
              <a:buClr>
                <a:schemeClr val="accent1"/>
              </a:buClr>
              <a:buSzPct val="75000"/>
              <a:buFont typeface="Wingdings" pitchFamily="2" charset="2"/>
              <a:buNone/>
              <a:defRPr sz="1600" b="1" kern="1200">
                <a:solidFill>
                  <a:schemeClr val="tx1">
                    <a:lumMod val="65000"/>
                    <a:lumOff val="35000"/>
                  </a:schemeClr>
                </a:solidFill>
                <a:latin typeface="+mn-lt"/>
                <a:ea typeface="+mn-ea"/>
                <a:cs typeface="+mn-cs"/>
              </a:defRPr>
            </a:lvl5pPr>
            <a:lvl6pPr marL="2286000" indent="0" algn="l" defTabSz="914400" rtl="0" eaLnBrk="1" latinLnBrk="0" hangingPunct="1">
              <a:spcBef>
                <a:spcPct val="20000"/>
              </a:spcBef>
              <a:buClr>
                <a:schemeClr val="accent1">
                  <a:lumMod val="60000"/>
                  <a:lumOff val="40000"/>
                </a:schemeClr>
              </a:buClr>
              <a:buSzPct val="75000"/>
              <a:buFont typeface="Wingdings" pitchFamily="2" charset="2"/>
              <a:buNone/>
              <a:defRPr lang="en-US" sz="1600" b="1" kern="1200">
                <a:solidFill>
                  <a:schemeClr val="tx1">
                    <a:lumMod val="65000"/>
                    <a:lumOff val="35000"/>
                  </a:schemeClr>
                </a:solidFill>
                <a:latin typeface="+mn-lt"/>
                <a:ea typeface="+mn-ea"/>
                <a:cs typeface="+mn-cs"/>
              </a:defRPr>
            </a:lvl6pPr>
            <a:lvl7pPr marL="2743200" indent="0" algn="l" defTabSz="914400" rtl="0" eaLnBrk="1" latinLnBrk="0" hangingPunct="1">
              <a:spcBef>
                <a:spcPct val="20000"/>
              </a:spcBef>
              <a:buClr>
                <a:schemeClr val="accent1"/>
              </a:buClr>
              <a:buSzPct val="75000"/>
              <a:buFont typeface="Wingdings" pitchFamily="2" charset="2"/>
              <a:buNone/>
              <a:defRPr lang="en-US" sz="1600" b="1" kern="1200" baseline="0">
                <a:solidFill>
                  <a:schemeClr val="tx1">
                    <a:lumMod val="65000"/>
                    <a:lumOff val="35000"/>
                  </a:schemeClr>
                </a:solidFill>
                <a:latin typeface="+mn-lt"/>
                <a:ea typeface="+mn-ea"/>
                <a:cs typeface="+mn-cs"/>
              </a:defRPr>
            </a:lvl7pPr>
            <a:lvl8pPr marL="3200400" indent="0" algn="l" defTabSz="914400" rtl="0" eaLnBrk="1" latinLnBrk="0" hangingPunct="1">
              <a:spcBef>
                <a:spcPct val="20000"/>
              </a:spcBef>
              <a:buClr>
                <a:schemeClr val="accent1">
                  <a:lumMod val="60000"/>
                  <a:lumOff val="40000"/>
                </a:schemeClr>
              </a:buClr>
              <a:buSzPct val="75000"/>
              <a:buFont typeface="Wingdings" pitchFamily="2" charset="2"/>
              <a:buNone/>
              <a:defRPr lang="en-US" sz="1600" b="1" kern="1200" baseline="0">
                <a:solidFill>
                  <a:schemeClr val="tx1">
                    <a:lumMod val="65000"/>
                    <a:lumOff val="35000"/>
                  </a:schemeClr>
                </a:solidFill>
                <a:latin typeface="+mn-lt"/>
                <a:ea typeface="+mn-ea"/>
                <a:cs typeface="+mn-cs"/>
              </a:defRPr>
            </a:lvl8pPr>
            <a:lvl9pPr marL="3657600" indent="0" algn="l" defTabSz="914400" rtl="0" eaLnBrk="1" latinLnBrk="0" hangingPunct="1">
              <a:spcBef>
                <a:spcPct val="20000"/>
              </a:spcBef>
              <a:buClr>
                <a:schemeClr val="accent1"/>
              </a:buClr>
              <a:buSzPct val="75000"/>
              <a:buFont typeface="Wingdings" pitchFamily="2" charset="2"/>
              <a:buNone/>
              <a:defRPr lang="en-US" sz="1600" b="1" kern="1200" baseline="0">
                <a:solidFill>
                  <a:schemeClr val="tx1">
                    <a:lumMod val="65000"/>
                    <a:lumOff val="35000"/>
                  </a:schemeClr>
                </a:solidFill>
                <a:latin typeface="+mn-lt"/>
                <a:ea typeface="+mn-ea"/>
                <a:cs typeface="+mn-cs"/>
              </a:defRPr>
            </a:lvl9pPr>
          </a:lstStyle>
          <a:p>
            <a:r>
              <a:rPr lang="es-AR" dirty="0"/>
              <a:t>La Iglesia</a:t>
            </a:r>
          </a:p>
        </p:txBody>
      </p:sp>
      <p:pic>
        <p:nvPicPr>
          <p:cNvPr id="3" name="Imagen 2"/>
          <p:cNvPicPr>
            <a:picLocks noChangeAspect="1"/>
          </p:cNvPicPr>
          <p:nvPr/>
        </p:nvPicPr>
        <p:blipFill>
          <a:blip r:embed="rId4"/>
          <a:stretch>
            <a:fillRect/>
          </a:stretch>
        </p:blipFill>
        <p:spPr>
          <a:xfrm>
            <a:off x="6225388" y="3075177"/>
            <a:ext cx="2430470" cy="3257094"/>
          </a:xfrm>
          <a:prstGeom prst="rect">
            <a:avLst/>
          </a:prstGeom>
        </p:spPr>
      </p:pic>
      <p:sp>
        <p:nvSpPr>
          <p:cNvPr id="10" name="Título 1">
            <a:extLst>
              <a:ext uri="{FF2B5EF4-FFF2-40B4-BE49-F238E27FC236}">
                <a16:creationId xmlns:a16="http://schemas.microsoft.com/office/drawing/2014/main" id="{74586B0E-FF73-A544-8E54-C4FFB3A5525D}"/>
              </a:ext>
            </a:extLst>
          </p:cNvPr>
          <p:cNvSpPr txBox="1">
            <a:spLocks/>
          </p:cNvSpPr>
          <p:nvPr/>
        </p:nvSpPr>
        <p:spPr>
          <a:xfrm>
            <a:off x="561665" y="213622"/>
            <a:ext cx="6934613" cy="1280890"/>
          </a:xfrm>
          <a:prstGeom prst="rect">
            <a:avLst/>
          </a:prstGeom>
        </p:spPr>
        <p:txBody>
          <a:bodyPr vert="horz" lIns="91440" tIns="45720" rIns="91440" bIns="45720" rtlCol="0" anchor="t" anchorCtr="0">
            <a:noAutofit/>
          </a:bodyPr>
          <a:lstStyle>
            <a:lvl1pPr algn="l" defTabSz="914400" rtl="0" eaLnBrk="1" latinLnBrk="0" hangingPunct="1">
              <a:spcBef>
                <a:spcPct val="0"/>
              </a:spcBef>
              <a:buNone/>
              <a:defRPr sz="3600" b="0" kern="1200">
                <a:solidFill>
                  <a:schemeClr val="accent1"/>
                </a:solidFill>
                <a:latin typeface="+mj-lt"/>
                <a:ea typeface="+mj-ea"/>
                <a:cs typeface="+mj-cs"/>
              </a:defRPr>
            </a:lvl1pPr>
          </a:lstStyle>
          <a:p>
            <a:r>
              <a:rPr lang="es-ES"/>
              <a:t>Durkheim </a:t>
            </a:r>
            <a:r>
              <a:rPr lang="mr-IN"/>
              <a:t>–</a:t>
            </a:r>
            <a:r>
              <a:rPr lang="es-ES"/>
              <a:t> Teoría de la socialización</a:t>
            </a:r>
            <a:endParaRPr lang="es-ES" dirty="0"/>
          </a:p>
        </p:txBody>
      </p:sp>
    </p:spTree>
    <p:extLst>
      <p:ext uri="{BB962C8B-B14F-4D97-AF65-F5344CB8AC3E}">
        <p14:creationId xmlns:p14="http://schemas.microsoft.com/office/powerpoint/2010/main" val="276112446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sz="3200" dirty="0"/>
              <a:t>–</a:t>
            </a:r>
            <a:r>
              <a:rPr lang="es-ES" sz="3200" dirty="0"/>
              <a:t> Grandes aportes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370908" cy="7109639"/>
          </a:xfrm>
          <a:prstGeom prst="rect">
            <a:avLst/>
          </a:prstGeom>
        </p:spPr>
        <p:txBody>
          <a:bodyPr wrap="square">
            <a:spAutoFit/>
          </a:bodyPr>
          <a:lstStyle/>
          <a:p>
            <a:r>
              <a:rPr lang="es-ES" sz="2400" dirty="0"/>
              <a:t>Teoría del orden social</a:t>
            </a:r>
          </a:p>
          <a:p>
            <a:r>
              <a:rPr lang="es-ES" sz="2400" dirty="0"/>
              <a:t>Obra - La división social del trabajo (Tesis doctoral)</a:t>
            </a:r>
          </a:p>
          <a:p>
            <a:endParaRPr lang="es-ES" sz="2400" dirty="0"/>
          </a:p>
          <a:p>
            <a:r>
              <a:rPr lang="es-ES" sz="2400" dirty="0"/>
              <a:t>Teoría de las representaciones colectivas</a:t>
            </a:r>
          </a:p>
          <a:p>
            <a:r>
              <a:rPr lang="es-ES" sz="2400" dirty="0"/>
              <a:t>Obras - Numerosos artículos</a:t>
            </a:r>
          </a:p>
          <a:p>
            <a:r>
              <a:rPr lang="es-ES" sz="2400" dirty="0"/>
              <a:t>Las formas elementales de la vida religiosa </a:t>
            </a:r>
          </a:p>
          <a:p>
            <a:endParaRPr lang="es-ES" sz="2400" dirty="0"/>
          </a:p>
          <a:p>
            <a:r>
              <a:rPr lang="es-ES" sz="2400" dirty="0"/>
              <a:t>Teoría de la socialización</a:t>
            </a:r>
          </a:p>
          <a:p>
            <a:r>
              <a:rPr lang="es-ES" sz="2400" dirty="0"/>
              <a:t>Obra - El suicidio</a:t>
            </a:r>
          </a:p>
          <a:p>
            <a:endParaRPr lang="es-ES" sz="2400" dirty="0"/>
          </a:p>
          <a:p>
            <a:r>
              <a:rPr lang="es-ES" sz="2400" dirty="0"/>
              <a:t>Dimensión metodológica de las ciencias sociales</a:t>
            </a:r>
          </a:p>
          <a:p>
            <a:r>
              <a:rPr lang="es-ES" sz="2400" dirty="0"/>
              <a:t>Obra - Las reglas del método sociológico</a:t>
            </a:r>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460974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535959" y="1931937"/>
            <a:ext cx="8233968" cy="4708981"/>
          </a:xfrm>
          <a:prstGeom prst="rect">
            <a:avLst/>
          </a:prstGeom>
          <a:noFill/>
        </p:spPr>
        <p:txBody>
          <a:bodyPr wrap="square" rtlCol="0">
            <a:spAutoFit/>
          </a:bodyPr>
          <a:lstStyle/>
          <a:p>
            <a:r>
              <a:rPr lang="es-ES" sz="2200" dirty="0"/>
              <a:t>Concluyendo:</a:t>
            </a:r>
          </a:p>
          <a:p>
            <a:endParaRPr lang="es-ES" sz="2200" dirty="0"/>
          </a:p>
          <a:p>
            <a:r>
              <a:rPr lang="es-ES" sz="2200" dirty="0"/>
              <a:t>Para Durkheim el suicidio no es un acto meramente individual, sino el resultado de un “desajuste” entre el individuo y su medio social.</a:t>
            </a:r>
          </a:p>
          <a:p>
            <a:endParaRPr lang="es-ES" sz="2200" dirty="0"/>
          </a:p>
          <a:p>
            <a:r>
              <a:rPr lang="es-ES" sz="2200" dirty="0"/>
              <a:t>El suicidio está relacionado con el grado de integración social.</a:t>
            </a:r>
          </a:p>
          <a:p>
            <a:endParaRPr lang="es-ES" sz="2200" dirty="0"/>
          </a:p>
          <a:p>
            <a:r>
              <a:rPr lang="es-ES" sz="2200" dirty="0"/>
              <a:t>Para el abordaje del suicidio, deben tomarse en cuenta la los lazos de interdependencia social, de manera que se puedan construir nuevos espacios éticos y morales para prevenirlo y minimizarlo.</a:t>
            </a:r>
          </a:p>
          <a:p>
            <a:endParaRPr lang="es-ES" dirty="0"/>
          </a:p>
          <a:p>
            <a:endParaRPr lang="es-ES" dirty="0"/>
          </a:p>
        </p:txBody>
      </p:sp>
      <p:sp>
        <p:nvSpPr>
          <p:cNvPr id="9" name="Título 1">
            <a:extLst>
              <a:ext uri="{FF2B5EF4-FFF2-40B4-BE49-F238E27FC236}">
                <a16:creationId xmlns:a16="http://schemas.microsoft.com/office/drawing/2014/main" id="{9C69EF89-0F14-664F-9FA9-B0FEE182FB7A}"/>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1389680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sz="3200" dirty="0"/>
              <a:t>Durkheim - Dimensión metodológica de las ciencias sociales</a:t>
            </a:r>
            <a:br>
              <a:rPr lang="es-ES" sz="3200" dirty="0"/>
            </a:br>
            <a:r>
              <a:rPr lang="es-ES" sz="3200" dirty="0"/>
              <a:t> </a:t>
            </a:r>
            <a:br>
              <a:rPr lang="es-ES" sz="3200" dirty="0"/>
            </a:br>
            <a:br>
              <a:rPr lang="es-ES" sz="3200" dirty="0"/>
            </a:br>
            <a:br>
              <a:rPr lang="es-ES" sz="3200" dirty="0"/>
            </a:b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943422"/>
            <a:ext cx="7980430" cy="3046988"/>
          </a:xfrm>
          <a:prstGeom prst="rect">
            <a:avLst/>
          </a:prstGeom>
        </p:spPr>
        <p:txBody>
          <a:bodyPr wrap="square">
            <a:spAutoFit/>
          </a:bodyPr>
          <a:lstStyle/>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
        <p:nvSpPr>
          <p:cNvPr id="5" name="CuadroTexto 4"/>
          <p:cNvSpPr txBox="1"/>
          <p:nvPr/>
        </p:nvSpPr>
        <p:spPr>
          <a:xfrm>
            <a:off x="892516" y="5624575"/>
            <a:ext cx="377603" cy="369332"/>
          </a:xfrm>
          <a:prstGeom prst="rect">
            <a:avLst/>
          </a:prstGeom>
          <a:solidFill>
            <a:schemeClr val="bg1"/>
          </a:solidFill>
        </p:spPr>
        <p:txBody>
          <a:bodyPr wrap="square" rtlCol="0">
            <a:spAutoFit/>
          </a:bodyPr>
          <a:lstStyle/>
          <a:p>
            <a:endParaRPr lang="es-ES" dirty="0"/>
          </a:p>
        </p:txBody>
      </p:sp>
      <p:sp>
        <p:nvSpPr>
          <p:cNvPr id="6" name="CuadroTexto 5"/>
          <p:cNvSpPr txBox="1"/>
          <p:nvPr/>
        </p:nvSpPr>
        <p:spPr>
          <a:xfrm>
            <a:off x="569255" y="2259045"/>
            <a:ext cx="7414750" cy="3631763"/>
          </a:xfrm>
          <a:prstGeom prst="rect">
            <a:avLst/>
          </a:prstGeom>
          <a:noFill/>
        </p:spPr>
        <p:txBody>
          <a:bodyPr wrap="square" rtlCol="0">
            <a:spAutoFit/>
          </a:bodyPr>
          <a:lstStyle/>
          <a:p>
            <a:r>
              <a:rPr lang="es-ES" sz="2400" dirty="0"/>
              <a:t>Obra: Las reglas del método sociológico</a:t>
            </a:r>
            <a:endParaRPr lang="es-ES" sz="2200" dirty="0"/>
          </a:p>
          <a:p>
            <a:endParaRPr lang="es-ES" sz="2200" dirty="0"/>
          </a:p>
          <a:p>
            <a:r>
              <a:rPr lang="es-ES" sz="2200" dirty="0"/>
              <a:t>La obra afirma a la sociología como ciencia.</a:t>
            </a:r>
          </a:p>
          <a:p>
            <a:endParaRPr lang="es-ES" sz="2200" dirty="0"/>
          </a:p>
          <a:p>
            <a:r>
              <a:rPr lang="es-ES" sz="2200" dirty="0"/>
              <a:t>Señala sus contenidos y sus métodos.</a:t>
            </a:r>
          </a:p>
          <a:p>
            <a:endParaRPr lang="es-ES" sz="2200" dirty="0"/>
          </a:p>
          <a:p>
            <a:r>
              <a:rPr lang="es-ES" sz="2200" dirty="0"/>
              <a:t>Es una exposición de los conceptos fundamentales.</a:t>
            </a:r>
          </a:p>
          <a:p>
            <a:endParaRPr lang="es-ES" sz="2200" dirty="0"/>
          </a:p>
          <a:p>
            <a:r>
              <a:rPr lang="es-ES" sz="2200" dirty="0"/>
              <a:t>Es, sobre todo, un ordenado conjunto de observaciones metodológicas.</a:t>
            </a:r>
          </a:p>
        </p:txBody>
      </p:sp>
    </p:spTree>
    <p:extLst>
      <p:ext uri="{BB962C8B-B14F-4D97-AF65-F5344CB8AC3E}">
        <p14:creationId xmlns:p14="http://schemas.microsoft.com/office/powerpoint/2010/main" val="3971741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p:cNvSpPr>
            <a:spLocks noGrp="1"/>
          </p:cNvSpPr>
          <p:nvPr>
            <p:ph type="title"/>
          </p:nvPr>
        </p:nvSpPr>
        <p:spPr>
          <a:xfrm>
            <a:off x="1944694" y="624110"/>
            <a:ext cx="6683765" cy="699364"/>
          </a:xfrm>
        </p:spPr>
        <p:txBody>
          <a:bodyPr/>
          <a:lstStyle/>
          <a:p>
            <a:r>
              <a:rPr lang="es-ES" dirty="0"/>
              <a:t>La sociología como ciencia</a:t>
            </a:r>
          </a:p>
        </p:txBody>
      </p:sp>
      <p:graphicFrame>
        <p:nvGraphicFramePr>
          <p:cNvPr id="9" name="Marcador de contenido 8"/>
          <p:cNvGraphicFramePr>
            <a:graphicFrameLocks noGrp="1"/>
          </p:cNvGraphicFramePr>
          <p:nvPr>
            <p:ph sz="half" idx="1"/>
            <p:extLst>
              <p:ext uri="{D42A27DB-BD31-4B8C-83A1-F6EECF244321}">
                <p14:modId xmlns:p14="http://schemas.microsoft.com/office/powerpoint/2010/main" val="2729196155"/>
              </p:ext>
            </p:extLst>
          </p:nvPr>
        </p:nvGraphicFramePr>
        <p:xfrm>
          <a:off x="812127" y="1540042"/>
          <a:ext cx="3373040" cy="48487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Marcador de contenido 11"/>
          <p:cNvGraphicFramePr>
            <a:graphicFrameLocks noGrp="1"/>
          </p:cNvGraphicFramePr>
          <p:nvPr>
            <p:ph sz="half" idx="2"/>
            <p:extLst>
              <p:ext uri="{D42A27DB-BD31-4B8C-83A1-F6EECF244321}">
                <p14:modId xmlns:p14="http://schemas.microsoft.com/office/powerpoint/2010/main" val="2424855485"/>
              </p:ext>
            </p:extLst>
          </p:nvPr>
        </p:nvGraphicFramePr>
        <p:xfrm>
          <a:off x="4876155" y="1540041"/>
          <a:ext cx="3557964" cy="48246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76460154"/>
      </p:ext>
    </p:extLst>
  </p:cSld>
  <p:clrMapOvr>
    <a:masterClrMapping/>
  </p:clrMapOvr>
  <mc:AlternateContent xmlns:mc="http://schemas.openxmlformats.org/markup-compatibility/2006" xmlns:p14="http://schemas.microsoft.com/office/powerpoint/2010/main">
    <mc:Choice Requires="p14">
      <p:transition spd="slow" p14:dur="1600">
        <p14:prism dir="d" isContent="1"/>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6573" y="2148110"/>
            <a:ext cx="6683765" cy="1280890"/>
          </a:xfrm>
        </p:spPr>
        <p:txBody>
          <a:bodyPr/>
          <a:lstStyle/>
          <a:p>
            <a:r>
              <a:rPr lang="es-ES" dirty="0"/>
              <a:t>El hecho social - Concepto</a:t>
            </a:r>
          </a:p>
        </p:txBody>
      </p:sp>
      <p:sp>
        <p:nvSpPr>
          <p:cNvPr id="3" name="Marcador de contenido 2"/>
          <p:cNvSpPr>
            <a:spLocks noGrp="1"/>
          </p:cNvSpPr>
          <p:nvPr>
            <p:ph sz="half" idx="1"/>
          </p:nvPr>
        </p:nvSpPr>
        <p:spPr>
          <a:xfrm>
            <a:off x="4381752" y="3098647"/>
            <a:ext cx="4439653" cy="3629968"/>
          </a:xfrm>
        </p:spPr>
        <p:txBody>
          <a:bodyPr>
            <a:normAutofit/>
          </a:bodyPr>
          <a:lstStyle/>
          <a:p>
            <a:pPr marL="0" indent="0" algn="just">
              <a:buNone/>
            </a:pPr>
            <a:r>
              <a:rPr lang="es-ES" sz="2200" dirty="0">
                <a:effectLst>
                  <a:outerShdw blurRad="38100" dist="38100" dir="2700000" algn="tl">
                    <a:srgbClr val="000000">
                      <a:alpha val="43137"/>
                    </a:srgbClr>
                  </a:outerShdw>
                </a:effectLst>
              </a:rPr>
              <a:t>Toda forma de hacer, pensar y sentir, que puede ejercer sobre el individuo una presión exterior o aun, que sea general para el ámbito de una sociedad dada, al mismo tiempo que tiene una existencia propia, independiente de las manifestaciones exteriores.</a:t>
            </a:r>
          </a:p>
        </p:txBody>
      </p:sp>
      <p:graphicFrame>
        <p:nvGraphicFramePr>
          <p:cNvPr id="5" name="Marcador de contenido 4"/>
          <p:cNvGraphicFramePr>
            <a:graphicFrameLocks noGrp="1"/>
          </p:cNvGraphicFramePr>
          <p:nvPr>
            <p:ph sz="half" idx="2"/>
            <p:extLst>
              <p:ext uri="{D42A27DB-BD31-4B8C-83A1-F6EECF244321}">
                <p14:modId xmlns:p14="http://schemas.microsoft.com/office/powerpoint/2010/main" val="1321965608"/>
              </p:ext>
            </p:extLst>
          </p:nvPr>
        </p:nvGraphicFramePr>
        <p:xfrm>
          <a:off x="673527" y="2413860"/>
          <a:ext cx="3234929"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ítulo 3">
            <a:extLst>
              <a:ext uri="{FF2B5EF4-FFF2-40B4-BE49-F238E27FC236}">
                <a16:creationId xmlns:a16="http://schemas.microsoft.com/office/drawing/2014/main" id="{31452241-61BC-794D-A907-81D0DFDEB6FF}"/>
              </a:ext>
            </a:extLst>
          </p:cNvPr>
          <p:cNvSpPr txBox="1">
            <a:spLocks/>
          </p:cNvSpPr>
          <p:nvPr/>
        </p:nvSpPr>
        <p:spPr>
          <a:xfrm>
            <a:off x="498474" y="484094"/>
            <a:ext cx="7556313" cy="1116106"/>
          </a:xfrm>
          <a:prstGeom prst="rect">
            <a:avLst/>
          </a:prstGeom>
        </p:spPr>
        <p:txBody>
          <a:bodyPr vert="horz" lIns="91440" tIns="45720" rIns="91440" bIns="45720" rtlCol="0" anchor="t" anchorCtr="0">
            <a:noAutofit/>
          </a:bodyPr>
          <a:lstStyle>
            <a:lvl1pPr algn="l" defTabSz="914400" rtl="0" eaLnBrk="1" latinLnBrk="0" hangingPunct="1">
              <a:spcBef>
                <a:spcPct val="0"/>
              </a:spcBef>
              <a:buNone/>
              <a:defRPr sz="3600" b="0" kern="1200">
                <a:solidFill>
                  <a:schemeClr val="accent1"/>
                </a:solidFill>
                <a:latin typeface="+mj-lt"/>
                <a:ea typeface="+mj-ea"/>
                <a:cs typeface="+mj-cs"/>
              </a:defRPr>
            </a:lvl1pPr>
          </a:lstStyle>
          <a:p>
            <a:r>
              <a:rPr lang="es-ES" sz="3200" dirty="0"/>
              <a:t>Durkheim - Dimensión metodológica de las ciencias sociales</a:t>
            </a:r>
            <a:br>
              <a:rPr lang="es-ES" sz="3200" dirty="0"/>
            </a:br>
            <a:r>
              <a:rPr lang="es-ES" sz="3200" dirty="0"/>
              <a:t> </a:t>
            </a:r>
            <a:br>
              <a:rPr lang="es-ES" sz="3200" dirty="0"/>
            </a:br>
            <a:br>
              <a:rPr lang="es-ES" sz="3200" dirty="0"/>
            </a:br>
            <a:br>
              <a:rPr lang="es-ES" sz="3200" dirty="0"/>
            </a:br>
            <a:endParaRPr lang="es-ES" sz="3200" dirty="0"/>
          </a:p>
        </p:txBody>
      </p:sp>
    </p:spTree>
    <p:extLst>
      <p:ext uri="{BB962C8B-B14F-4D97-AF65-F5344CB8AC3E}">
        <p14:creationId xmlns:p14="http://schemas.microsoft.com/office/powerpoint/2010/main" val="4136004698"/>
      </p:ext>
    </p:extLst>
  </p:cSld>
  <p:clrMapOvr>
    <a:masterClrMapping/>
  </p:clrMapOvr>
  <mc:AlternateContent xmlns:mc="http://schemas.openxmlformats.org/markup-compatibility/2006" xmlns:p14="http://schemas.microsoft.com/office/powerpoint/2010/main">
    <mc:Choice Requires="p14">
      <p:transition spd="slow" p14:dur="1600">
        <p14:prism dir="d" isContent="1"/>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Primera regla </a:t>
            </a:r>
            <a:r>
              <a:rPr lang="mr-IN" dirty="0"/>
              <a:t>–</a:t>
            </a:r>
            <a:r>
              <a:rPr lang="es-ES" dirty="0"/>
              <a:t> Cosificación del hecho social</a:t>
            </a:r>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2892045155"/>
              </p:ext>
            </p:extLst>
          </p:nvPr>
        </p:nvGraphicFramePr>
        <p:xfrm>
          <a:off x="1941909" y="2133600"/>
          <a:ext cx="6686550" cy="3777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8891323"/>
      </p:ext>
    </p:extLst>
  </p:cSld>
  <p:clrMapOvr>
    <a:masterClrMapping/>
  </p:clrMapOvr>
  <mc:AlternateContent xmlns:mc="http://schemas.openxmlformats.org/markup-compatibility/2006" xmlns:p14="http://schemas.microsoft.com/office/powerpoint/2010/main">
    <mc:Choice Requires="p14">
      <p:transition spd="slow" p14:dur="1600">
        <p14:prism dir="d" isContent="1"/>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5959" y="526356"/>
            <a:ext cx="6934613" cy="1280890"/>
          </a:xfrm>
        </p:spPr>
        <p:txBody>
          <a:bodyPr/>
          <a:lstStyle/>
          <a:p>
            <a:r>
              <a:rPr lang="es-ES" dirty="0"/>
              <a:t>Cuarta regla </a:t>
            </a:r>
            <a:r>
              <a:rPr lang="mr-IN" dirty="0"/>
              <a:t>–</a:t>
            </a:r>
            <a:r>
              <a:rPr lang="es-ES" dirty="0"/>
              <a:t> Lo social se explica por lo social</a:t>
            </a:r>
          </a:p>
        </p:txBody>
      </p:sp>
      <p:sp>
        <p:nvSpPr>
          <p:cNvPr id="4" name="Marcador de contenido 3"/>
          <p:cNvSpPr>
            <a:spLocks noGrp="1"/>
          </p:cNvSpPr>
          <p:nvPr>
            <p:ph sz="half" idx="1"/>
          </p:nvPr>
        </p:nvSpPr>
        <p:spPr>
          <a:xfrm>
            <a:off x="944008" y="2367605"/>
            <a:ext cx="5011624" cy="353630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marL="0" indent="0">
              <a:buNone/>
            </a:pPr>
            <a:r>
              <a:rPr lang="es-ES" sz="2800" dirty="0"/>
              <a:t>“La causa determinante de un hecho social debe buscarse entre los hechos sociales antecedentes y no entre los estados de la conciencia individual.”</a:t>
            </a:r>
          </a:p>
        </p:txBody>
      </p:sp>
      <p:graphicFrame>
        <p:nvGraphicFramePr>
          <p:cNvPr id="6" name="Marcador de contenido 5"/>
          <p:cNvGraphicFramePr>
            <a:graphicFrameLocks noGrp="1"/>
          </p:cNvGraphicFramePr>
          <p:nvPr>
            <p:ph sz="half" idx="2"/>
            <p:extLst>
              <p:ext uri="{D42A27DB-BD31-4B8C-83A1-F6EECF244321}">
                <p14:modId xmlns:p14="http://schemas.microsoft.com/office/powerpoint/2010/main" val="3291857284"/>
              </p:ext>
            </p:extLst>
          </p:nvPr>
        </p:nvGraphicFramePr>
        <p:xfrm>
          <a:off x="5393531" y="2125663"/>
          <a:ext cx="3234929"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Imagen 6"/>
          <p:cNvPicPr>
            <a:picLocks noChangeAspect="1"/>
          </p:cNvPicPr>
          <p:nvPr/>
        </p:nvPicPr>
        <p:blipFill rotWithShape="1">
          <a:blip r:embed="rId7"/>
          <a:srcRect b="4500"/>
          <a:stretch/>
        </p:blipFill>
        <p:spPr>
          <a:xfrm>
            <a:off x="6532164" y="2367605"/>
            <a:ext cx="1876815" cy="3450555"/>
          </a:xfrm>
          <a:prstGeom prst="rect">
            <a:avLst/>
          </a:prstGeom>
          <a:solidFill>
            <a:srgbClr val="FFFFFF">
              <a:shade val="85000"/>
            </a:srgbClr>
          </a:solidFill>
          <a:ln w="190500" cap="sq">
            <a:no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3008488867"/>
      </p:ext>
    </p:extLst>
  </p:cSld>
  <p:clrMapOvr>
    <a:masterClrMapping/>
  </p:clrMapOvr>
  <mc:AlternateContent xmlns:mc="http://schemas.openxmlformats.org/markup-compatibility/2006" xmlns:p14="http://schemas.microsoft.com/office/powerpoint/2010/main">
    <mc:Choice Requires="p14">
      <p:transition spd="slow" p14:dur="1600">
        <p14:prism dir="d" isContent="1"/>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793843" y="2385030"/>
            <a:ext cx="7556313" cy="1116106"/>
          </a:xfrm>
        </p:spPr>
        <p:txBody>
          <a:bodyPr/>
          <a:lstStyle/>
          <a:p>
            <a:r>
              <a:rPr lang="es-ES" dirty="0"/>
              <a:t>RESUMIENDO</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Tree>
    <p:extLst>
      <p:ext uri="{BB962C8B-B14F-4D97-AF65-F5344CB8AC3E}">
        <p14:creationId xmlns:p14="http://schemas.microsoft.com/office/powerpoint/2010/main" val="75954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sz="3200" dirty="0"/>
              <a:t>–</a:t>
            </a:r>
            <a:r>
              <a:rPr lang="es-ES" sz="3200" dirty="0"/>
              <a:t> Grandes postulados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308482" y="1435890"/>
            <a:ext cx="7269953" cy="4154984"/>
          </a:xfrm>
          <a:prstGeom prst="rect">
            <a:avLst/>
          </a:prstGeom>
        </p:spPr>
        <p:txBody>
          <a:bodyPr wrap="square">
            <a:spAutoFit/>
          </a:bodyPr>
          <a:lstStyle/>
          <a:p>
            <a:r>
              <a:rPr lang="es-ES" sz="2400" dirty="0"/>
              <a:t>Primer gran postulado: La sociedad es más que una yuxtaposición de elementos individuales.</a:t>
            </a:r>
          </a:p>
          <a:p>
            <a:endParaRPr lang="es-ES" sz="2400" dirty="0"/>
          </a:p>
          <a:p>
            <a:r>
              <a:rPr lang="es-ES" sz="2400" dirty="0"/>
              <a:t>La sociedad posee una conciencia colectiva. Los individuos tienen creencias de las cuales no son autores.</a:t>
            </a:r>
          </a:p>
          <a:p>
            <a:endParaRPr lang="es-ES" sz="2400" dirty="0"/>
          </a:p>
          <a:p>
            <a:r>
              <a:rPr lang="es-ES" sz="2400" dirty="0"/>
              <a:t>El hecho social es anterior al individuo y se caracteriza por su poder coercitivo. Los juicios y opiniones individuales no modifican su estructura.</a:t>
            </a:r>
          </a:p>
          <a:p>
            <a:endParaRPr lang="es-ES" sz="2400" dirty="0"/>
          </a:p>
        </p:txBody>
      </p:sp>
    </p:spTree>
    <p:extLst>
      <p:ext uri="{BB962C8B-B14F-4D97-AF65-F5344CB8AC3E}">
        <p14:creationId xmlns:p14="http://schemas.microsoft.com/office/powerpoint/2010/main" val="10294371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dirty="0"/>
              <a:t>–</a:t>
            </a:r>
            <a:r>
              <a:rPr lang="es-ES" dirty="0"/>
              <a:t> Grandes postulados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611720"/>
            <a:ext cx="7343199" cy="4893647"/>
          </a:xfrm>
          <a:prstGeom prst="rect">
            <a:avLst/>
          </a:prstGeom>
        </p:spPr>
        <p:txBody>
          <a:bodyPr wrap="square">
            <a:spAutoFit/>
          </a:bodyPr>
          <a:lstStyle/>
          <a:p>
            <a:r>
              <a:rPr lang="es-ES" sz="2400" dirty="0"/>
              <a:t>Segundo gran postulado: Las representaciones colectivas sobrepasan a las individuales.</a:t>
            </a:r>
          </a:p>
          <a:p>
            <a:endParaRPr lang="es-ES" sz="2400" dirty="0"/>
          </a:p>
          <a:p>
            <a:r>
              <a:rPr lang="es-MX" sz="2400" dirty="0"/>
              <a:t>Las representaciones colectivas necesitan de las individuales, pero no surgen de los individuos tomados aisladamente, sino de las intercciones entre ellos.</a:t>
            </a:r>
          </a:p>
          <a:p>
            <a:endParaRPr lang="es-MX" sz="2400" dirty="0"/>
          </a:p>
          <a:p>
            <a:r>
              <a:rPr lang="es-MX" sz="2400" dirty="0"/>
              <a:t>Es imprescindible la asociación entre los individuos para que las representaciones individuales se conviertan en fenómenos exteriores a las conciencias individuales.</a:t>
            </a:r>
          </a:p>
          <a:p>
            <a:endParaRPr lang="es-ES" sz="2400" dirty="0"/>
          </a:p>
        </p:txBody>
      </p:sp>
    </p:spTree>
    <p:extLst>
      <p:ext uri="{BB962C8B-B14F-4D97-AF65-F5344CB8AC3E}">
        <p14:creationId xmlns:p14="http://schemas.microsoft.com/office/powerpoint/2010/main" val="16954379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dirty="0"/>
              <a:t>–</a:t>
            </a:r>
            <a:r>
              <a:rPr lang="es-ES" dirty="0"/>
              <a:t> Grandes postulados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11720"/>
            <a:ext cx="6784674" cy="3416320"/>
          </a:xfrm>
          <a:prstGeom prst="rect">
            <a:avLst/>
          </a:prstGeom>
        </p:spPr>
        <p:txBody>
          <a:bodyPr wrap="square">
            <a:spAutoFit/>
          </a:bodyPr>
          <a:lstStyle/>
          <a:p>
            <a:r>
              <a:rPr lang="es-ES" sz="2400" dirty="0"/>
              <a:t>Tercer gran postulado: La construcción social de la realidad.</a:t>
            </a:r>
          </a:p>
          <a:p>
            <a:endParaRPr lang="es-ES" sz="2400" dirty="0"/>
          </a:p>
          <a:p>
            <a:r>
              <a:rPr lang="es-MX" sz="2400" dirty="0"/>
              <a:t>Es el individuo quien nace de la sociedad y no la sociedad quien nace de los individuos.</a:t>
            </a:r>
          </a:p>
          <a:p>
            <a:endParaRPr lang="es-MX" sz="2400" dirty="0"/>
          </a:p>
          <a:p>
            <a:r>
              <a:rPr lang="es-MX" sz="2400" dirty="0"/>
              <a:t>La percepción de la realidad, y la realidad propiamente dicha, son construcciones sociales.</a:t>
            </a:r>
          </a:p>
          <a:p>
            <a:endParaRPr lang="es-ES" sz="2400" dirty="0"/>
          </a:p>
        </p:txBody>
      </p:sp>
    </p:spTree>
    <p:extLst>
      <p:ext uri="{BB962C8B-B14F-4D97-AF65-F5344CB8AC3E}">
        <p14:creationId xmlns:p14="http://schemas.microsoft.com/office/powerpoint/2010/main" val="641010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2065517"/>
            <a:ext cx="8216035" cy="4370427"/>
          </a:xfrm>
          <a:prstGeom prst="rect">
            <a:avLst/>
          </a:prstGeom>
          <a:noFill/>
        </p:spPr>
        <p:txBody>
          <a:bodyPr wrap="square" rtlCol="0">
            <a:spAutoFit/>
          </a:bodyPr>
          <a:lstStyle/>
          <a:p>
            <a:r>
              <a:rPr lang="es-MX" sz="2200" dirty="0"/>
              <a:t>En una serie de textos escritos entre 1898 y 1912 Durkheim expone su teoría de las representaciones colectivas.</a:t>
            </a:r>
          </a:p>
          <a:p>
            <a:endParaRPr lang="es-MX" sz="2200" dirty="0"/>
          </a:p>
          <a:p>
            <a:r>
              <a:rPr lang="es-MX" sz="2200" dirty="0"/>
              <a:t>1898 - “Representaciones individuales y representaciones colectivas”</a:t>
            </a:r>
          </a:p>
          <a:p>
            <a:r>
              <a:rPr lang="es-MX" sz="2200" dirty="0"/>
              <a:t>1903 - “De ciertas formas primitivas de clasificación”, escrito con Marcel Mauss</a:t>
            </a:r>
          </a:p>
          <a:p>
            <a:r>
              <a:rPr lang="es-MX" sz="2200" dirty="0"/>
              <a:t>1911 - “Juicios de valor y juicios de realidad”.</a:t>
            </a:r>
          </a:p>
          <a:p>
            <a:r>
              <a:rPr lang="es-MX" sz="2200" dirty="0"/>
              <a:t>1912 - Las formas elementales de la vida religiosa.</a:t>
            </a:r>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3102818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dirty="0"/>
              <a:t>–</a:t>
            </a:r>
            <a:r>
              <a:rPr lang="es-ES" dirty="0"/>
              <a:t> Grandes postulados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11720"/>
            <a:ext cx="6784674" cy="4154983"/>
          </a:xfrm>
          <a:prstGeom prst="rect">
            <a:avLst/>
          </a:prstGeom>
        </p:spPr>
        <p:txBody>
          <a:bodyPr wrap="square">
            <a:spAutoFit/>
          </a:bodyPr>
          <a:lstStyle/>
          <a:p>
            <a:r>
              <a:rPr lang="es-ES" sz="2400" dirty="0"/>
              <a:t>Cuarto gran postulado: La sustantividad de los hechos sociales.</a:t>
            </a:r>
          </a:p>
          <a:p>
            <a:endParaRPr lang="es-ES" sz="2400" dirty="0"/>
          </a:p>
          <a:p>
            <a:r>
              <a:rPr lang="es-ES" sz="2400" dirty="0"/>
              <a:t>La ciencia que los estudia es independiente.</a:t>
            </a:r>
          </a:p>
          <a:p>
            <a:endParaRPr lang="es-ES" sz="2400" dirty="0"/>
          </a:p>
          <a:p>
            <a:r>
              <a:rPr lang="es-ES" sz="2400" dirty="0"/>
              <a:t>Lo que nosotros encontramos en el hombre no es su propia substancia, sino un conjunto de cosas que lo desbordan infinitamente (costumbres, moral, creencias, etc.) y que sobrepasan a su propia substancia.</a:t>
            </a:r>
          </a:p>
          <a:p>
            <a:endParaRPr lang="es-ES" sz="2400" dirty="0"/>
          </a:p>
        </p:txBody>
      </p:sp>
    </p:spTree>
    <p:extLst>
      <p:ext uri="{BB962C8B-B14F-4D97-AF65-F5344CB8AC3E}">
        <p14:creationId xmlns:p14="http://schemas.microsoft.com/office/powerpoint/2010/main" val="20383279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sz="3200" dirty="0"/>
              <a:t>–</a:t>
            </a:r>
            <a:r>
              <a:rPr lang="es-ES" sz="3200" dirty="0"/>
              <a:t> Grandes postulados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6784674" cy="4524315"/>
          </a:xfrm>
          <a:prstGeom prst="rect">
            <a:avLst/>
          </a:prstGeom>
        </p:spPr>
        <p:txBody>
          <a:bodyPr wrap="square">
            <a:spAutoFit/>
          </a:bodyPr>
          <a:lstStyle/>
          <a:p>
            <a:r>
              <a:rPr lang="es-ES" sz="2400" dirty="0"/>
              <a:t>Quinto gran postulado: Lo social se explica por lo social. La teoría no preexiste a lo social.</a:t>
            </a:r>
          </a:p>
          <a:p>
            <a:endParaRPr lang="es-ES" sz="2400" dirty="0"/>
          </a:p>
          <a:p>
            <a:r>
              <a:rPr lang="es-ES" sz="2400" dirty="0"/>
              <a:t>“El hombre no es para nosotros un punto de partida, sino un punto de llegada </a:t>
            </a:r>
            <a:r>
              <a:rPr lang="mr-IN" sz="2400" dirty="0"/>
              <a:t>…</a:t>
            </a:r>
            <a:r>
              <a:rPr lang="es-ES_tradnl" sz="2400" dirty="0"/>
              <a:t> En la medida en que el hombre es un producto de la sociedad está explicado por ello </a:t>
            </a:r>
            <a:r>
              <a:rPr lang="mr-IN" sz="2400" dirty="0"/>
              <a:t>…</a:t>
            </a:r>
            <a:r>
              <a:rPr lang="es-ES_tradnl" sz="2400" dirty="0"/>
              <a:t> la historia solo es para nosotros un medio de analizar la naturaleza humana. </a:t>
            </a:r>
            <a:r>
              <a:rPr lang="es-ES" sz="2400" dirty="0"/>
              <a:t>”</a:t>
            </a:r>
          </a:p>
          <a:p>
            <a:endParaRPr lang="es-ES" sz="2400" dirty="0"/>
          </a:p>
          <a:p>
            <a:endParaRPr lang="es-ES" sz="2400" dirty="0"/>
          </a:p>
          <a:p>
            <a:endParaRPr lang="es-ES" sz="2400" dirty="0"/>
          </a:p>
        </p:txBody>
      </p:sp>
      <p:pic>
        <p:nvPicPr>
          <p:cNvPr id="3" name="Imagen 2"/>
          <p:cNvPicPr>
            <a:picLocks noChangeAspect="1"/>
          </p:cNvPicPr>
          <p:nvPr/>
        </p:nvPicPr>
        <p:blipFill>
          <a:blip r:embed="rId2"/>
          <a:stretch>
            <a:fillRect/>
          </a:stretch>
        </p:blipFill>
        <p:spPr>
          <a:xfrm>
            <a:off x="498474" y="5624575"/>
            <a:ext cx="8036140" cy="678852"/>
          </a:xfrm>
          <a:prstGeom prst="rect">
            <a:avLst/>
          </a:prstGeom>
        </p:spPr>
      </p:pic>
      <p:sp>
        <p:nvSpPr>
          <p:cNvPr id="5" name="CuadroTexto 4"/>
          <p:cNvSpPr txBox="1"/>
          <p:nvPr/>
        </p:nvSpPr>
        <p:spPr>
          <a:xfrm>
            <a:off x="892516" y="5624575"/>
            <a:ext cx="377603" cy="369332"/>
          </a:xfrm>
          <a:prstGeom prst="rect">
            <a:avLst/>
          </a:prstGeom>
          <a:solidFill>
            <a:schemeClr val="bg1"/>
          </a:solidFill>
        </p:spPr>
        <p:txBody>
          <a:bodyPr wrap="square" rtlCol="0">
            <a:spAutoFit/>
          </a:bodyPr>
          <a:lstStyle/>
          <a:p>
            <a:endParaRPr lang="es-ES" dirty="0"/>
          </a:p>
        </p:txBody>
      </p:sp>
    </p:spTree>
    <p:extLst>
      <p:ext uri="{BB962C8B-B14F-4D97-AF65-F5344CB8AC3E}">
        <p14:creationId xmlns:p14="http://schemas.microsoft.com/office/powerpoint/2010/main" val="35778854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MUCHAS GRACIAS</a:t>
            </a:r>
          </a:p>
        </p:txBody>
      </p:sp>
    </p:spTree>
    <p:extLst>
      <p:ext uri="{BB962C8B-B14F-4D97-AF65-F5344CB8AC3E}">
        <p14:creationId xmlns:p14="http://schemas.microsoft.com/office/powerpoint/2010/main" val="1159195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2065517"/>
            <a:ext cx="8216035" cy="3354765"/>
          </a:xfrm>
          <a:prstGeom prst="rect">
            <a:avLst/>
          </a:prstGeom>
          <a:noFill/>
        </p:spPr>
        <p:txBody>
          <a:bodyPr wrap="square" rtlCol="0">
            <a:spAutoFit/>
          </a:bodyPr>
          <a:lstStyle/>
          <a:p>
            <a:endParaRPr lang="es-MX" sz="2200" dirty="0"/>
          </a:p>
          <a:p>
            <a:r>
              <a:rPr lang="es-MX" sz="2200" dirty="0"/>
              <a:t>Para Durkheim EL MUNDO aparece ante nosotros como algo dado como algo natural. Como si nos hubiera estado esperando, desde hace siglos. Pero esa sensación de naturalidad es producto de procesos de los cuales no somos conscientes.</a:t>
            </a:r>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3493716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2065517"/>
            <a:ext cx="8216035" cy="4370427"/>
          </a:xfrm>
          <a:prstGeom prst="rect">
            <a:avLst/>
          </a:prstGeom>
          <a:noFill/>
        </p:spPr>
        <p:txBody>
          <a:bodyPr wrap="square" rtlCol="0">
            <a:spAutoFit/>
          </a:bodyPr>
          <a:lstStyle/>
          <a:p>
            <a:endParaRPr lang="es-MX" sz="2200" dirty="0"/>
          </a:p>
          <a:p>
            <a:r>
              <a:rPr lang="es-MX" sz="2200" dirty="0"/>
              <a:t>Nos podemos dar cuenta de la complejidad del mundo cuando analizamos las excepciones. Por ejemplo, los ciegos tienen otra percepción del mundo, forzosamente no puede ser la misma nuestra.</a:t>
            </a:r>
          </a:p>
          <a:p>
            <a:endParaRPr lang="es-MX" sz="2200" dirty="0"/>
          </a:p>
          <a:p>
            <a:r>
              <a:rPr lang="es-MX" sz="2200" dirty="0"/>
              <a:t>Ejemplo: ¿Qué es una mesa?</a:t>
            </a:r>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29777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8474" y="317839"/>
            <a:ext cx="7556313" cy="1116106"/>
          </a:xfrm>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1267690"/>
            <a:ext cx="8216035" cy="6401753"/>
          </a:xfrm>
          <a:prstGeom prst="rect">
            <a:avLst/>
          </a:prstGeom>
          <a:noFill/>
        </p:spPr>
        <p:txBody>
          <a:bodyPr wrap="square" rtlCol="0">
            <a:spAutoFit/>
          </a:bodyPr>
          <a:lstStyle/>
          <a:p>
            <a:endParaRPr lang="es-MX" sz="2200" dirty="0"/>
          </a:p>
          <a:p>
            <a:r>
              <a:rPr lang="es-MX" sz="2200" dirty="0"/>
              <a:t>Émile Durkheim fue uno de los primeros sociólogos en preguntarse sobre las condiciones sociales que intervienen en el conocimiento. </a:t>
            </a:r>
          </a:p>
          <a:p>
            <a:endParaRPr lang="es-MX" sz="2200" dirty="0"/>
          </a:p>
          <a:p>
            <a:r>
              <a:rPr lang="es-MX" sz="2200" dirty="0"/>
              <a:t>Condiciones sociales que se refieren a elementos que no pueden reducirse a lo biológico o a la experiencia individual.</a:t>
            </a:r>
          </a:p>
          <a:p>
            <a:endParaRPr lang="es-MX" sz="2200" dirty="0"/>
          </a:p>
          <a:p>
            <a:r>
              <a:rPr lang="es-MX" sz="2200" dirty="0"/>
              <a:t>Y logra un gran hallazgo en sus observaciones. Durkheim constata que todos los miembros de una sociedad percibían el espacio del mismo modo; igualmente, notó que la manera de ordenar y jerarquizar las percepciones cambiaba de una sociedad a otra.</a:t>
            </a:r>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2230315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8474" y="317839"/>
            <a:ext cx="7556313" cy="1116106"/>
          </a:xfrm>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1267690"/>
            <a:ext cx="8216035" cy="8094524"/>
          </a:xfrm>
          <a:prstGeom prst="rect">
            <a:avLst/>
          </a:prstGeom>
          <a:noFill/>
        </p:spPr>
        <p:txBody>
          <a:bodyPr wrap="square" rtlCol="0">
            <a:spAutoFit/>
          </a:bodyPr>
          <a:lstStyle/>
          <a:p>
            <a:endParaRPr lang="es-MX" sz="2200" dirty="0"/>
          </a:p>
          <a:p>
            <a:endParaRPr lang="es-MX" sz="2200" dirty="0"/>
          </a:p>
          <a:p>
            <a:r>
              <a:rPr lang="es-MX" sz="2200" dirty="0"/>
              <a:t>Ejemplo: uso del espacio en comunidades indígenas. Colonización interna en nuestros programas de vivienda.</a:t>
            </a:r>
          </a:p>
          <a:p>
            <a:endParaRPr lang="es-MX" sz="2200" dirty="0"/>
          </a:p>
          <a:p>
            <a:r>
              <a:rPr lang="es-MX" sz="2200" dirty="0"/>
              <a:t>Durkheim llega a la conclusión que las formas de dividir,  clasificar e interpretar el mundo (ya fuesen intelectuales o perceptivas) eran sociales y no se fundamentaban “exclusivamente” ni en lo biológico ni en lo síquico.</a:t>
            </a:r>
          </a:p>
          <a:p>
            <a:endParaRPr lang="es-MX" sz="2200" dirty="0"/>
          </a:p>
          <a:p>
            <a:r>
              <a:rPr lang="es-MX" sz="2200" dirty="0"/>
              <a:t>Es decir, la construcción de nuestro de mundo es, en gran medida, una construcción social.</a:t>
            </a:r>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3381852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8474" y="317839"/>
            <a:ext cx="7556313" cy="1116106"/>
          </a:xfrm>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1558636"/>
            <a:ext cx="8216035" cy="6063198"/>
          </a:xfrm>
          <a:prstGeom prst="rect">
            <a:avLst/>
          </a:prstGeom>
          <a:noFill/>
        </p:spPr>
        <p:txBody>
          <a:bodyPr wrap="square" rtlCol="0">
            <a:spAutoFit/>
          </a:bodyPr>
          <a:lstStyle/>
          <a:p>
            <a:endParaRPr lang="es-MX" sz="2200" dirty="0"/>
          </a:p>
          <a:p>
            <a:r>
              <a:rPr lang="es-MX" sz="2200" dirty="0"/>
              <a:t>Principio rector: El conjunto social no es la suma de sus elementos. Por lo tanto, explicar los fenómenos individuales pasa por explicar el estado de la colectividad y no viceversa. </a:t>
            </a:r>
          </a:p>
          <a:p>
            <a:endParaRPr lang="es-MX" sz="2200" dirty="0"/>
          </a:p>
          <a:p>
            <a:r>
              <a:rPr lang="es-MX" sz="2200" u="sng" dirty="0"/>
              <a:t>Es el individuo quien nace de la sociedad y no la sociedad quien nace de los individuos.</a:t>
            </a:r>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2819959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8474" y="317839"/>
            <a:ext cx="7556313" cy="1116106"/>
          </a:xfrm>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1558636"/>
            <a:ext cx="8216035" cy="7417415"/>
          </a:xfrm>
          <a:prstGeom prst="rect">
            <a:avLst/>
          </a:prstGeom>
          <a:noFill/>
        </p:spPr>
        <p:txBody>
          <a:bodyPr wrap="square" rtlCol="0">
            <a:spAutoFit/>
          </a:bodyPr>
          <a:lstStyle/>
          <a:p>
            <a:endParaRPr lang="es-MX" sz="2200" dirty="0"/>
          </a:p>
          <a:p>
            <a:r>
              <a:rPr lang="es-MX" sz="2200" dirty="0"/>
              <a:t>Las representaciones colectivas son producidas por el intercambio entre las acciones de las conciencias individuales.</a:t>
            </a:r>
          </a:p>
          <a:p>
            <a:endParaRPr lang="es-MX" sz="2200" dirty="0"/>
          </a:p>
          <a:p>
            <a:r>
              <a:rPr lang="es-MX" sz="2200" dirty="0"/>
              <a:t>Las representaciones colectivas necesitan de las individuales, pero no surgen de los individuos tomados aisladamente, sino de las intercciones entre ellos.</a:t>
            </a:r>
          </a:p>
          <a:p>
            <a:endParaRPr lang="es-MX" sz="2200" dirty="0"/>
          </a:p>
          <a:p>
            <a:r>
              <a:rPr lang="es-MX" sz="2200" dirty="0"/>
              <a:t>Es imprescindible la asociación entre los individuos para que las representaciones individuales se conviertan en fenómenos exteriores a las conciencias individuales.</a:t>
            </a:r>
          </a:p>
          <a:p>
            <a:endParaRPr lang="es-MX" sz="2200" dirty="0"/>
          </a:p>
          <a:p>
            <a:r>
              <a:rPr lang="es-MX" sz="2200" dirty="0"/>
              <a:t>Las representaciones colectivas sobrepasan a las individuales. </a:t>
            </a:r>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74018606"/>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Tema1.thmx</Template>
  <TotalTime>8575</TotalTime>
  <Words>1417</Words>
  <Application>Microsoft Macintosh PowerPoint</Application>
  <PresentationFormat>Presentación en pantalla (4:3)</PresentationFormat>
  <Paragraphs>239</Paragraphs>
  <Slides>32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32</vt:i4>
      </vt:variant>
    </vt:vector>
  </HeadingPairs>
  <TitlesOfParts>
    <vt:vector size="35" baseType="lpstr">
      <vt:lpstr>Arial</vt:lpstr>
      <vt:lpstr>Wingdings</vt:lpstr>
      <vt:lpstr>Tema1</vt:lpstr>
      <vt:lpstr>Emile Durkheim</vt:lpstr>
      <vt:lpstr>Durkheim – Grandes aportes</vt:lpstr>
      <vt:lpstr>Durkheim – Teoría de las representaciones colectivas</vt:lpstr>
      <vt:lpstr>Durkheim – Teoría de las representaciones colectivas</vt:lpstr>
      <vt:lpstr>Durkheim – Teoría de las representaciones colectivas</vt:lpstr>
      <vt:lpstr>Durkheim – Teoría de las representaciones colectivas</vt:lpstr>
      <vt:lpstr>Durkheim – Teoría de las representaciones colectivas</vt:lpstr>
      <vt:lpstr>Durkheim – Teoría de las representaciones colectivas</vt:lpstr>
      <vt:lpstr>Durkheim – Teoría de las representaciones colectivas</vt:lpstr>
      <vt:lpstr>Durkheim – Teoría de las representaciones colectivas</vt:lpstr>
      <vt:lpstr>Durkheim – Teoría de la socialización</vt:lpstr>
      <vt:lpstr>Presentación de PowerPoint</vt:lpstr>
      <vt:lpstr>Durkheim – Teoría de la socialización</vt:lpstr>
      <vt:lpstr>Durkheim – Teoría de la socialización</vt:lpstr>
      <vt:lpstr>Durkheim – Teoría de la socialización</vt:lpstr>
      <vt:lpstr>Durkheim – Teoría de la socialización</vt:lpstr>
      <vt:lpstr>Durkheim – Teoría de la socialización</vt:lpstr>
      <vt:lpstr>Durkheim – Teoría de la socialización</vt:lpstr>
      <vt:lpstr>Instituciones reguladoras</vt:lpstr>
      <vt:lpstr>Durkheim – Teoría de la socialización</vt:lpstr>
      <vt:lpstr>Durkheim - Dimensión metodológica de las ciencias sociales     </vt:lpstr>
      <vt:lpstr>La sociología como ciencia</vt:lpstr>
      <vt:lpstr>El hecho social - Concepto</vt:lpstr>
      <vt:lpstr>Primera regla – Cosificación del hecho social</vt:lpstr>
      <vt:lpstr>Cuarta regla – Lo social se explica por lo social</vt:lpstr>
      <vt:lpstr>RESUMIENDO</vt:lpstr>
      <vt:lpstr>Durkheim – Grandes postulados</vt:lpstr>
      <vt:lpstr>Durkheim – Grandes postulados</vt:lpstr>
      <vt:lpstr>Durkheim – Grandes postulados</vt:lpstr>
      <vt:lpstr>Durkheim – Grandes postulados</vt:lpstr>
      <vt:lpstr>Durkheim – Grandes postulados</vt:lpstr>
      <vt:lpstr>MUCHAS GRACIAS</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Montesquieu, Comte y Spencer</dc:title>
  <dc:creator>Dra. Juana E. Suárez Conejero</dc:creator>
  <cp:lastModifiedBy>Dra. Juana E. Suárez Conejero</cp:lastModifiedBy>
  <cp:revision>91</cp:revision>
  <dcterms:created xsi:type="dcterms:W3CDTF">2017-08-11T15:39:29Z</dcterms:created>
  <dcterms:modified xsi:type="dcterms:W3CDTF">2020-09-10T14:44:51Z</dcterms:modified>
</cp:coreProperties>
</file>