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6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Google Shape;217;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Google Shape;230;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Google Shape;238;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Google Shape;244;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Google Shape;251;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Google Shape;258;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Google Shape;264;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Google Shape;271;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Google Shape;277;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Google Shape;283;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8" name="Shape 288"/>
        <p:cNvGrpSpPr/>
        <p:nvPr/>
      </p:nvGrpSpPr>
      <p:grpSpPr>
        <a:xfrm>
          <a:off x="0" y="0"/>
          <a:ext cx="0" cy="0"/>
          <a:chOff x="0" y="0"/>
          <a:chExt cx="0" cy="0"/>
        </a:xfrm>
      </p:grpSpPr>
      <p:sp>
        <p:nvSpPr>
          <p:cNvPr id="289" name="Google Shape;289;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4" name="Shape 294"/>
        <p:cNvGrpSpPr/>
        <p:nvPr/>
      </p:nvGrpSpPr>
      <p:grpSpPr>
        <a:xfrm>
          <a:off x="0" y="0"/>
          <a:ext cx="0" cy="0"/>
          <a:chOff x="0" y="0"/>
          <a:chExt cx="0" cy="0"/>
        </a:xfrm>
      </p:grpSpPr>
      <p:sp>
        <p:nvSpPr>
          <p:cNvPr id="295" name="Google Shape;295;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0" name="Shape 300"/>
        <p:cNvGrpSpPr/>
        <p:nvPr/>
      </p:nvGrpSpPr>
      <p:grpSpPr>
        <a:xfrm>
          <a:off x="0" y="0"/>
          <a:ext cx="0" cy="0"/>
          <a:chOff x="0" y="0"/>
          <a:chExt cx="0" cy="0"/>
        </a:xfrm>
      </p:grpSpPr>
      <p:sp>
        <p:nvSpPr>
          <p:cNvPr id="301" name="Google Shape;301;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6" name="Shape 306"/>
        <p:cNvGrpSpPr/>
        <p:nvPr/>
      </p:nvGrpSpPr>
      <p:grpSpPr>
        <a:xfrm>
          <a:off x="0" y="0"/>
          <a:ext cx="0" cy="0"/>
          <a:chOff x="0" y="0"/>
          <a:chExt cx="0" cy="0"/>
        </a:xfrm>
      </p:grpSpPr>
      <p:sp>
        <p:nvSpPr>
          <p:cNvPr id="307" name="Google Shape;307;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1" name="Shape 311"/>
        <p:cNvGrpSpPr/>
        <p:nvPr/>
      </p:nvGrpSpPr>
      <p:grpSpPr>
        <a:xfrm>
          <a:off x="0" y="0"/>
          <a:ext cx="0" cy="0"/>
          <a:chOff x="0" y="0"/>
          <a:chExt cx="0" cy="0"/>
        </a:xfrm>
      </p:grpSpPr>
      <p:sp>
        <p:nvSpPr>
          <p:cNvPr id="312" name="Google Shape;312;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8" name="Shape 318"/>
        <p:cNvGrpSpPr/>
        <p:nvPr/>
      </p:nvGrpSpPr>
      <p:grpSpPr>
        <a:xfrm>
          <a:off x="0" y="0"/>
          <a:ext cx="0" cy="0"/>
          <a:chOff x="0" y="0"/>
          <a:chExt cx="0" cy="0"/>
        </a:xfrm>
      </p:grpSpPr>
      <p:sp>
        <p:nvSpPr>
          <p:cNvPr id="319" name="Google Shape;319;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4" name="Shape 324"/>
        <p:cNvGrpSpPr/>
        <p:nvPr/>
      </p:nvGrpSpPr>
      <p:grpSpPr>
        <a:xfrm>
          <a:off x="0" y="0"/>
          <a:ext cx="0" cy="0"/>
          <a:chOff x="0" y="0"/>
          <a:chExt cx="0" cy="0"/>
        </a:xfrm>
      </p:grpSpPr>
      <p:sp>
        <p:nvSpPr>
          <p:cNvPr id="325" name="Google Shape;325;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9" name="Shape 329"/>
        <p:cNvGrpSpPr/>
        <p:nvPr/>
      </p:nvGrpSpPr>
      <p:grpSpPr>
        <a:xfrm>
          <a:off x="0" y="0"/>
          <a:ext cx="0" cy="0"/>
          <a:chOff x="0" y="0"/>
          <a:chExt cx="0" cy="0"/>
        </a:xfrm>
      </p:grpSpPr>
      <p:sp>
        <p:nvSpPr>
          <p:cNvPr id="330" name="Google Shape;330;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y objetos" type="obj">
  <p:cSld name="OBJECT">
    <p:spTree>
      <p:nvGrpSpPr>
        <p:cNvPr id="11" name="Shape 11"/>
        <p:cNvGrpSpPr/>
        <p:nvPr/>
      </p:nvGrpSpPr>
      <p:grpSpPr>
        <a:xfrm>
          <a:off x="0" y="0"/>
          <a:ext cx="0" cy="0"/>
          <a:chOff x="0" y="0"/>
          <a:chExt cx="0" cy="0"/>
        </a:xfrm>
      </p:grpSpPr>
      <p:sp>
        <p:nvSpPr>
          <p:cNvPr id="12" name="Google Shape;12;p2"/>
          <p:cNvSpPr txBox="1"/>
          <p:nvPr>
            <p:ph type="title"/>
          </p:nvPr>
        </p:nvSpPr>
        <p:spPr>
          <a:xfrm>
            <a:off x="913795" y="609600"/>
            <a:ext cx="10353761" cy="1326321"/>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body"/>
          </p:nvPr>
        </p:nvSpPr>
        <p:spPr>
          <a:xfrm>
            <a:off x="913795" y="2096064"/>
            <a:ext cx="10353762" cy="3695136"/>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Clr>
                <a:schemeClr val="lt1"/>
              </a:buClr>
              <a:buSzPts val="1800"/>
              <a:buChar char="•"/>
              <a:defRPr/>
            </a:lvl1pPr>
            <a:lvl2pPr indent="-342900" lvl="1" marL="914400" algn="l">
              <a:lnSpc>
                <a:spcPct val="120000"/>
              </a:lnSpc>
              <a:spcBef>
                <a:spcPts val="500"/>
              </a:spcBef>
              <a:spcAft>
                <a:spcPts val="0"/>
              </a:spcAft>
              <a:buClr>
                <a:schemeClr val="lt1"/>
              </a:buClr>
              <a:buSzPts val="1800"/>
              <a:buChar char="•"/>
              <a:defRPr/>
            </a:lvl2pPr>
            <a:lvl3pPr indent="-342900" lvl="2" marL="1371600" algn="l">
              <a:lnSpc>
                <a:spcPct val="120000"/>
              </a:lnSpc>
              <a:spcBef>
                <a:spcPts val="500"/>
              </a:spcBef>
              <a:spcAft>
                <a:spcPts val="0"/>
              </a:spcAft>
              <a:buClr>
                <a:schemeClr val="lt1"/>
              </a:buClr>
              <a:buSzPts val="1800"/>
              <a:buChar char="•"/>
              <a:defRPr/>
            </a:lvl3pPr>
            <a:lvl4pPr indent="-342900" lvl="3" marL="1828800" algn="l">
              <a:lnSpc>
                <a:spcPct val="120000"/>
              </a:lnSpc>
              <a:spcBef>
                <a:spcPts val="500"/>
              </a:spcBef>
              <a:spcAft>
                <a:spcPts val="0"/>
              </a:spcAft>
              <a:buClr>
                <a:schemeClr val="lt1"/>
              </a:buClr>
              <a:buSzPts val="1800"/>
              <a:buChar char="•"/>
              <a:defRPr/>
            </a:lvl4pPr>
            <a:lvl5pPr indent="-342900" lvl="4" marL="2286000" algn="l">
              <a:lnSpc>
                <a:spcPct val="120000"/>
              </a:lnSpc>
              <a:spcBef>
                <a:spcPts val="500"/>
              </a:spcBef>
              <a:spcAft>
                <a:spcPts val="0"/>
              </a:spcAft>
              <a:buClr>
                <a:schemeClr val="lt1"/>
              </a:buClr>
              <a:buSzPts val="1800"/>
              <a:buChar char="•"/>
              <a:defRPr/>
            </a:lvl5pPr>
            <a:lvl6pPr indent="-342900" lvl="5" marL="2743200" algn="l">
              <a:lnSpc>
                <a:spcPct val="120000"/>
              </a:lnSpc>
              <a:spcBef>
                <a:spcPts val="500"/>
              </a:spcBef>
              <a:spcAft>
                <a:spcPts val="0"/>
              </a:spcAft>
              <a:buClr>
                <a:schemeClr val="lt1"/>
              </a:buClr>
              <a:buSzPts val="1800"/>
              <a:buChar char="•"/>
              <a:defRPr/>
            </a:lvl6pPr>
            <a:lvl7pPr indent="-342900" lvl="6" marL="3200400" algn="l">
              <a:lnSpc>
                <a:spcPct val="120000"/>
              </a:lnSpc>
              <a:spcBef>
                <a:spcPts val="500"/>
              </a:spcBef>
              <a:spcAft>
                <a:spcPts val="0"/>
              </a:spcAft>
              <a:buClr>
                <a:schemeClr val="lt1"/>
              </a:buClr>
              <a:buSzPts val="1800"/>
              <a:buChar char="•"/>
              <a:defRPr/>
            </a:lvl7pPr>
            <a:lvl8pPr indent="-342900" lvl="7" marL="3657600" algn="l">
              <a:lnSpc>
                <a:spcPct val="120000"/>
              </a:lnSpc>
              <a:spcBef>
                <a:spcPts val="500"/>
              </a:spcBef>
              <a:spcAft>
                <a:spcPts val="0"/>
              </a:spcAft>
              <a:buClr>
                <a:schemeClr val="lt1"/>
              </a:buClr>
              <a:buSzPts val="1800"/>
              <a:buChar char="•"/>
              <a:defRPr/>
            </a:lvl8pPr>
            <a:lvl9pPr indent="-342900" lvl="8" marL="4114800" algn="l">
              <a:lnSpc>
                <a:spcPct val="120000"/>
              </a:lnSpc>
              <a:spcBef>
                <a:spcPts val="500"/>
              </a:spcBef>
              <a:spcAft>
                <a:spcPts val="0"/>
              </a:spcAft>
              <a:buClr>
                <a:schemeClr val="lt1"/>
              </a:buClr>
              <a:buSzPts val="1800"/>
              <a:buChar char="•"/>
              <a:defRPr/>
            </a:lvl9pPr>
          </a:lstStyle>
          <a:p/>
        </p:txBody>
      </p:sp>
      <p:sp>
        <p:nvSpPr>
          <p:cNvPr id="14" name="Google Shape;14;p2"/>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n con título" type="picTx">
  <p:cSld name="PICTURE_WITH_CAPTION_TEXT">
    <p:spTree>
      <p:nvGrpSpPr>
        <p:cNvPr id="67" name="Shape 67"/>
        <p:cNvGrpSpPr/>
        <p:nvPr/>
      </p:nvGrpSpPr>
      <p:grpSpPr>
        <a:xfrm>
          <a:off x="0" y="0"/>
          <a:ext cx="0" cy="0"/>
          <a:chOff x="0" y="0"/>
          <a:chExt cx="0" cy="0"/>
        </a:xfrm>
      </p:grpSpPr>
      <p:sp>
        <p:nvSpPr>
          <p:cNvPr id="68" name="Google Shape;68;p11"/>
          <p:cNvSpPr txBox="1"/>
          <p:nvPr>
            <p:ph type="title"/>
          </p:nvPr>
        </p:nvSpPr>
        <p:spPr>
          <a:xfrm>
            <a:off x="917227" y="609600"/>
            <a:ext cx="5929773" cy="23622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lt1"/>
              </a:buClr>
              <a:buSzPts val="3200"/>
              <a:buFont typeface="Bookman Old Styl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11"/>
          <p:cNvSpPr/>
          <p:nvPr>
            <p:ph idx="2" type="pic"/>
          </p:nvPr>
        </p:nvSpPr>
        <p:spPr>
          <a:xfrm>
            <a:off x="7424804" y="758881"/>
            <a:ext cx="3255356" cy="4883038"/>
          </a:xfrm>
          <a:prstGeom prst="rect">
            <a:avLst/>
          </a:prstGeom>
          <a:no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45700" lIns="91425" spcFirstLastPara="1" rIns="91425" wrap="square" tIns="45700">
            <a:noAutofit/>
          </a:bodyPr>
          <a:lstStyle>
            <a:lvl1pPr lvl="0" marR="0" rtl="0" algn="ctr">
              <a:lnSpc>
                <a:spcPct val="120000"/>
              </a:lnSpc>
              <a:spcBef>
                <a:spcPts val="1000"/>
              </a:spcBef>
              <a:spcAft>
                <a:spcPts val="0"/>
              </a:spcAft>
              <a:buClr>
                <a:schemeClr val="lt1"/>
              </a:buClr>
              <a:buSzPts val="3200"/>
              <a:buFont typeface="Arial"/>
              <a:buNone/>
              <a:defRPr b="0" i="0" sz="3200" u="none" cap="none" strike="noStrike">
                <a:solidFill>
                  <a:schemeClr val="lt1"/>
                </a:solidFill>
                <a:latin typeface="Rockwell"/>
                <a:ea typeface="Rockwell"/>
                <a:cs typeface="Rockwell"/>
                <a:sym typeface="Rockwell"/>
              </a:defRPr>
            </a:lvl1pPr>
            <a:lvl2pPr lvl="1" marR="0" rtl="0" algn="l">
              <a:lnSpc>
                <a:spcPct val="120000"/>
              </a:lnSpc>
              <a:spcBef>
                <a:spcPts val="500"/>
              </a:spcBef>
              <a:spcAft>
                <a:spcPts val="0"/>
              </a:spcAft>
              <a:buClr>
                <a:schemeClr val="lt1"/>
              </a:buClr>
              <a:buSzPts val="2800"/>
              <a:buFont typeface="Arial"/>
              <a:buNone/>
              <a:defRPr b="0" i="0" sz="2800" u="none" cap="none" strike="noStrike">
                <a:solidFill>
                  <a:schemeClr val="lt1"/>
                </a:solidFill>
                <a:latin typeface="Rockwell"/>
                <a:ea typeface="Rockwell"/>
                <a:cs typeface="Rockwell"/>
                <a:sym typeface="Rockwell"/>
              </a:defRPr>
            </a:lvl2pPr>
            <a:lvl3pPr lvl="2" marR="0" rtl="0" algn="l">
              <a:lnSpc>
                <a:spcPct val="120000"/>
              </a:lnSpc>
              <a:spcBef>
                <a:spcPts val="500"/>
              </a:spcBef>
              <a:spcAft>
                <a:spcPts val="0"/>
              </a:spcAft>
              <a:buClr>
                <a:schemeClr val="lt1"/>
              </a:buClr>
              <a:buSzPts val="2400"/>
              <a:buFont typeface="Arial"/>
              <a:buNone/>
              <a:defRPr b="0" i="0" sz="2400" u="none" cap="none" strike="noStrike">
                <a:solidFill>
                  <a:schemeClr val="lt1"/>
                </a:solidFill>
                <a:latin typeface="Rockwell"/>
                <a:ea typeface="Rockwell"/>
                <a:cs typeface="Rockwell"/>
                <a:sym typeface="Rockwell"/>
              </a:defRPr>
            </a:lvl3pPr>
            <a:lvl4pPr lvl="3" marR="0" rtl="0" algn="l">
              <a:lnSpc>
                <a:spcPct val="120000"/>
              </a:lnSpc>
              <a:spcBef>
                <a:spcPts val="500"/>
              </a:spcBef>
              <a:spcAft>
                <a:spcPts val="0"/>
              </a:spcAft>
              <a:buClr>
                <a:schemeClr val="lt1"/>
              </a:buClr>
              <a:buSzPts val="2000"/>
              <a:buFont typeface="Arial"/>
              <a:buNone/>
              <a:defRPr b="0" i="0" sz="2000" u="none" cap="none" strike="noStrike">
                <a:solidFill>
                  <a:schemeClr val="lt1"/>
                </a:solidFill>
                <a:latin typeface="Rockwell"/>
                <a:ea typeface="Rockwell"/>
                <a:cs typeface="Rockwell"/>
                <a:sym typeface="Rockwell"/>
              </a:defRPr>
            </a:lvl4pPr>
            <a:lvl5pPr lvl="4" marR="0" rtl="0" algn="l">
              <a:lnSpc>
                <a:spcPct val="120000"/>
              </a:lnSpc>
              <a:spcBef>
                <a:spcPts val="500"/>
              </a:spcBef>
              <a:spcAft>
                <a:spcPts val="0"/>
              </a:spcAft>
              <a:buClr>
                <a:schemeClr val="lt1"/>
              </a:buClr>
              <a:buSzPts val="2000"/>
              <a:buFont typeface="Arial"/>
              <a:buNone/>
              <a:defRPr b="0" i="0" sz="2000" u="none" cap="none" strike="noStrike">
                <a:solidFill>
                  <a:schemeClr val="lt1"/>
                </a:solidFill>
                <a:latin typeface="Rockwell"/>
                <a:ea typeface="Rockwell"/>
                <a:cs typeface="Rockwell"/>
                <a:sym typeface="Rockwell"/>
              </a:defRPr>
            </a:lvl5pPr>
            <a:lvl6pPr lvl="5" marR="0" rtl="0" algn="l">
              <a:lnSpc>
                <a:spcPct val="120000"/>
              </a:lnSpc>
              <a:spcBef>
                <a:spcPts val="500"/>
              </a:spcBef>
              <a:spcAft>
                <a:spcPts val="0"/>
              </a:spcAft>
              <a:buClr>
                <a:schemeClr val="lt1"/>
              </a:buClr>
              <a:buSzPts val="2000"/>
              <a:buFont typeface="Arial"/>
              <a:buNone/>
              <a:defRPr b="0" i="0" sz="2000" u="none" cap="none" strike="noStrike">
                <a:solidFill>
                  <a:schemeClr val="lt1"/>
                </a:solidFill>
                <a:latin typeface="Rockwell"/>
                <a:ea typeface="Rockwell"/>
                <a:cs typeface="Rockwell"/>
                <a:sym typeface="Rockwell"/>
              </a:defRPr>
            </a:lvl6pPr>
            <a:lvl7pPr lvl="6" marR="0" rtl="0" algn="l">
              <a:lnSpc>
                <a:spcPct val="120000"/>
              </a:lnSpc>
              <a:spcBef>
                <a:spcPts val="500"/>
              </a:spcBef>
              <a:spcAft>
                <a:spcPts val="0"/>
              </a:spcAft>
              <a:buClr>
                <a:schemeClr val="lt1"/>
              </a:buClr>
              <a:buSzPts val="2000"/>
              <a:buFont typeface="Arial"/>
              <a:buNone/>
              <a:defRPr b="0" i="0" sz="2000" u="none" cap="none" strike="noStrike">
                <a:solidFill>
                  <a:schemeClr val="lt1"/>
                </a:solidFill>
                <a:latin typeface="Rockwell"/>
                <a:ea typeface="Rockwell"/>
                <a:cs typeface="Rockwell"/>
                <a:sym typeface="Rockwell"/>
              </a:defRPr>
            </a:lvl7pPr>
            <a:lvl8pPr lvl="7" marR="0" rtl="0" algn="l">
              <a:lnSpc>
                <a:spcPct val="120000"/>
              </a:lnSpc>
              <a:spcBef>
                <a:spcPts val="500"/>
              </a:spcBef>
              <a:spcAft>
                <a:spcPts val="0"/>
              </a:spcAft>
              <a:buClr>
                <a:schemeClr val="lt1"/>
              </a:buClr>
              <a:buSzPts val="2000"/>
              <a:buFont typeface="Arial"/>
              <a:buNone/>
              <a:defRPr b="0" i="0" sz="2000" u="none" cap="none" strike="noStrike">
                <a:solidFill>
                  <a:schemeClr val="lt1"/>
                </a:solidFill>
                <a:latin typeface="Rockwell"/>
                <a:ea typeface="Rockwell"/>
                <a:cs typeface="Rockwell"/>
                <a:sym typeface="Rockwell"/>
              </a:defRPr>
            </a:lvl8pPr>
            <a:lvl9pPr lvl="8" marR="0" rtl="0" algn="l">
              <a:lnSpc>
                <a:spcPct val="120000"/>
              </a:lnSpc>
              <a:spcBef>
                <a:spcPts val="500"/>
              </a:spcBef>
              <a:spcAft>
                <a:spcPts val="0"/>
              </a:spcAft>
              <a:buClr>
                <a:schemeClr val="lt1"/>
              </a:buClr>
              <a:buSzPts val="2000"/>
              <a:buFont typeface="Arial"/>
              <a:buNone/>
              <a:defRPr b="0" i="0" sz="2000" u="none" cap="none" strike="noStrike">
                <a:solidFill>
                  <a:schemeClr val="lt1"/>
                </a:solidFill>
                <a:latin typeface="Rockwell"/>
                <a:ea typeface="Rockwell"/>
                <a:cs typeface="Rockwell"/>
                <a:sym typeface="Rockwell"/>
              </a:defRPr>
            </a:lvl9pPr>
          </a:lstStyle>
          <a:p/>
        </p:txBody>
      </p:sp>
      <p:sp>
        <p:nvSpPr>
          <p:cNvPr id="70" name="Google Shape;70;p11"/>
          <p:cNvSpPr txBox="1"/>
          <p:nvPr>
            <p:ph idx="1" type="body"/>
          </p:nvPr>
        </p:nvSpPr>
        <p:spPr>
          <a:xfrm>
            <a:off x="913794" y="2971800"/>
            <a:ext cx="5934950" cy="2819400"/>
          </a:xfrm>
          <a:prstGeom prst="rect">
            <a:avLst/>
          </a:prstGeom>
          <a:noFill/>
          <a:ln>
            <a:noFill/>
          </a:ln>
        </p:spPr>
        <p:txBody>
          <a:bodyPr anchorCtr="0" anchor="t" bIns="45700" lIns="91425" spcFirstLastPara="1" rIns="91425" wrap="square" tIns="45700">
            <a:noAutofit/>
          </a:bodyPr>
          <a:lstStyle>
            <a:lvl1pPr indent="-228600" lvl="0" marL="457200" algn="ctr">
              <a:lnSpc>
                <a:spcPct val="120000"/>
              </a:lnSpc>
              <a:spcBef>
                <a:spcPts val="1000"/>
              </a:spcBef>
              <a:spcAft>
                <a:spcPts val="0"/>
              </a:spcAft>
              <a:buClr>
                <a:schemeClr val="lt1"/>
              </a:buClr>
              <a:buSzPts val="1800"/>
              <a:buNone/>
              <a:defRPr sz="1800"/>
            </a:lvl1pPr>
            <a:lvl2pPr indent="-228600" lvl="1" marL="914400" algn="l">
              <a:lnSpc>
                <a:spcPct val="120000"/>
              </a:lnSpc>
              <a:spcBef>
                <a:spcPts val="500"/>
              </a:spcBef>
              <a:spcAft>
                <a:spcPts val="0"/>
              </a:spcAft>
              <a:buClr>
                <a:schemeClr val="lt1"/>
              </a:buClr>
              <a:buSzPts val="1400"/>
              <a:buNone/>
              <a:defRPr sz="1400"/>
            </a:lvl2pPr>
            <a:lvl3pPr indent="-228600" lvl="2" marL="1371600" algn="l">
              <a:lnSpc>
                <a:spcPct val="120000"/>
              </a:lnSpc>
              <a:spcBef>
                <a:spcPts val="500"/>
              </a:spcBef>
              <a:spcAft>
                <a:spcPts val="0"/>
              </a:spcAft>
              <a:buClr>
                <a:schemeClr val="lt1"/>
              </a:buClr>
              <a:buSzPts val="1200"/>
              <a:buNone/>
              <a:defRPr sz="1200"/>
            </a:lvl3pPr>
            <a:lvl4pPr indent="-228600" lvl="3" marL="1828800" algn="l">
              <a:lnSpc>
                <a:spcPct val="120000"/>
              </a:lnSpc>
              <a:spcBef>
                <a:spcPts val="500"/>
              </a:spcBef>
              <a:spcAft>
                <a:spcPts val="0"/>
              </a:spcAft>
              <a:buClr>
                <a:schemeClr val="lt1"/>
              </a:buClr>
              <a:buSzPts val="1000"/>
              <a:buNone/>
              <a:defRPr sz="1000"/>
            </a:lvl4pPr>
            <a:lvl5pPr indent="-228600" lvl="4" marL="2286000" algn="l">
              <a:lnSpc>
                <a:spcPct val="120000"/>
              </a:lnSpc>
              <a:spcBef>
                <a:spcPts val="500"/>
              </a:spcBef>
              <a:spcAft>
                <a:spcPts val="0"/>
              </a:spcAft>
              <a:buClr>
                <a:schemeClr val="lt1"/>
              </a:buClr>
              <a:buSzPts val="1000"/>
              <a:buNone/>
              <a:defRPr sz="1000"/>
            </a:lvl5pPr>
            <a:lvl6pPr indent="-228600" lvl="5" marL="2743200" algn="l">
              <a:lnSpc>
                <a:spcPct val="120000"/>
              </a:lnSpc>
              <a:spcBef>
                <a:spcPts val="500"/>
              </a:spcBef>
              <a:spcAft>
                <a:spcPts val="0"/>
              </a:spcAft>
              <a:buClr>
                <a:schemeClr val="lt1"/>
              </a:buClr>
              <a:buSzPts val="1000"/>
              <a:buNone/>
              <a:defRPr sz="1000"/>
            </a:lvl6pPr>
            <a:lvl7pPr indent="-228600" lvl="6" marL="3200400" algn="l">
              <a:lnSpc>
                <a:spcPct val="120000"/>
              </a:lnSpc>
              <a:spcBef>
                <a:spcPts val="500"/>
              </a:spcBef>
              <a:spcAft>
                <a:spcPts val="0"/>
              </a:spcAft>
              <a:buClr>
                <a:schemeClr val="lt1"/>
              </a:buClr>
              <a:buSzPts val="1000"/>
              <a:buNone/>
              <a:defRPr sz="1000"/>
            </a:lvl7pPr>
            <a:lvl8pPr indent="-228600" lvl="7" marL="3657600" algn="l">
              <a:lnSpc>
                <a:spcPct val="120000"/>
              </a:lnSpc>
              <a:spcBef>
                <a:spcPts val="500"/>
              </a:spcBef>
              <a:spcAft>
                <a:spcPts val="0"/>
              </a:spcAft>
              <a:buClr>
                <a:schemeClr val="lt1"/>
              </a:buClr>
              <a:buSzPts val="1000"/>
              <a:buNone/>
              <a:defRPr sz="1000"/>
            </a:lvl8pPr>
            <a:lvl9pPr indent="-228600" lvl="8" marL="4114800" algn="l">
              <a:lnSpc>
                <a:spcPct val="120000"/>
              </a:lnSpc>
              <a:spcBef>
                <a:spcPts val="500"/>
              </a:spcBef>
              <a:spcAft>
                <a:spcPts val="0"/>
              </a:spcAft>
              <a:buClr>
                <a:schemeClr val="lt1"/>
              </a:buClr>
              <a:buSzPts val="1000"/>
              <a:buNone/>
              <a:defRPr sz="1000"/>
            </a:lvl9pPr>
          </a:lstStyle>
          <a:p/>
        </p:txBody>
      </p:sp>
      <p:sp>
        <p:nvSpPr>
          <p:cNvPr id="71" name="Google Shape;71;p11"/>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n panorámica con descripción">
  <p:cSld name="Imagen panorámica con descripción">
    <p:spTree>
      <p:nvGrpSpPr>
        <p:cNvPr id="74" name="Shape 74"/>
        <p:cNvGrpSpPr/>
        <p:nvPr/>
      </p:nvGrpSpPr>
      <p:grpSpPr>
        <a:xfrm>
          <a:off x="0" y="0"/>
          <a:ext cx="0" cy="0"/>
          <a:chOff x="0" y="0"/>
          <a:chExt cx="0" cy="0"/>
        </a:xfrm>
      </p:grpSpPr>
      <p:sp>
        <p:nvSpPr>
          <p:cNvPr id="75" name="Google Shape;75;p12"/>
          <p:cNvSpPr txBox="1"/>
          <p:nvPr>
            <p:ph type="title"/>
          </p:nvPr>
        </p:nvSpPr>
        <p:spPr>
          <a:xfrm>
            <a:off x="913806" y="4289372"/>
            <a:ext cx="10367564" cy="819355"/>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lt1"/>
              </a:buClr>
              <a:buSzPts val="2800"/>
              <a:buFont typeface="Bookman Old Style"/>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p:nvPr>
            <p:ph idx="2" type="pic"/>
          </p:nvPr>
        </p:nvSpPr>
        <p:spPr>
          <a:xfrm>
            <a:off x="913806" y="621321"/>
            <a:ext cx="10367564" cy="3379735"/>
          </a:xfrm>
          <a:prstGeom prst="rect">
            <a:avLst/>
          </a:prstGeom>
          <a:no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45700" lIns="91425" spcFirstLastPara="1" rIns="91425" wrap="square" tIns="45700">
            <a:noAutofit/>
          </a:bodyPr>
          <a:lstStyle>
            <a:lvl1pPr lvl="0" marR="0" rtl="0" algn="ctr">
              <a:lnSpc>
                <a:spcPct val="120000"/>
              </a:lnSpc>
              <a:spcBef>
                <a:spcPts val="1000"/>
              </a:spcBef>
              <a:spcAft>
                <a:spcPts val="0"/>
              </a:spcAft>
              <a:buClr>
                <a:schemeClr val="lt1"/>
              </a:buClr>
              <a:buSzPts val="3200"/>
              <a:buFont typeface="Arial"/>
              <a:buNone/>
              <a:defRPr b="0" i="0" sz="3200" u="none" cap="none" strike="noStrike">
                <a:solidFill>
                  <a:schemeClr val="lt1"/>
                </a:solidFill>
                <a:latin typeface="Rockwell"/>
                <a:ea typeface="Rockwell"/>
                <a:cs typeface="Rockwell"/>
                <a:sym typeface="Rockwell"/>
              </a:defRPr>
            </a:lvl1pPr>
            <a:lvl2pPr lvl="1" marR="0" rtl="0" algn="l">
              <a:lnSpc>
                <a:spcPct val="120000"/>
              </a:lnSpc>
              <a:spcBef>
                <a:spcPts val="500"/>
              </a:spcBef>
              <a:spcAft>
                <a:spcPts val="0"/>
              </a:spcAft>
              <a:buClr>
                <a:schemeClr val="lt1"/>
              </a:buClr>
              <a:buSzPts val="2800"/>
              <a:buFont typeface="Arial"/>
              <a:buNone/>
              <a:defRPr b="0" i="0" sz="2800" u="none" cap="none" strike="noStrike">
                <a:solidFill>
                  <a:schemeClr val="lt1"/>
                </a:solidFill>
                <a:latin typeface="Rockwell"/>
                <a:ea typeface="Rockwell"/>
                <a:cs typeface="Rockwell"/>
                <a:sym typeface="Rockwell"/>
              </a:defRPr>
            </a:lvl2pPr>
            <a:lvl3pPr lvl="2" marR="0" rtl="0" algn="l">
              <a:lnSpc>
                <a:spcPct val="120000"/>
              </a:lnSpc>
              <a:spcBef>
                <a:spcPts val="500"/>
              </a:spcBef>
              <a:spcAft>
                <a:spcPts val="0"/>
              </a:spcAft>
              <a:buClr>
                <a:schemeClr val="lt1"/>
              </a:buClr>
              <a:buSzPts val="2400"/>
              <a:buFont typeface="Arial"/>
              <a:buNone/>
              <a:defRPr b="0" i="0" sz="2400" u="none" cap="none" strike="noStrike">
                <a:solidFill>
                  <a:schemeClr val="lt1"/>
                </a:solidFill>
                <a:latin typeface="Rockwell"/>
                <a:ea typeface="Rockwell"/>
                <a:cs typeface="Rockwell"/>
                <a:sym typeface="Rockwell"/>
              </a:defRPr>
            </a:lvl3pPr>
            <a:lvl4pPr lvl="3" marR="0" rtl="0" algn="l">
              <a:lnSpc>
                <a:spcPct val="120000"/>
              </a:lnSpc>
              <a:spcBef>
                <a:spcPts val="500"/>
              </a:spcBef>
              <a:spcAft>
                <a:spcPts val="0"/>
              </a:spcAft>
              <a:buClr>
                <a:schemeClr val="lt1"/>
              </a:buClr>
              <a:buSzPts val="2000"/>
              <a:buFont typeface="Arial"/>
              <a:buNone/>
              <a:defRPr b="0" i="0" sz="2000" u="none" cap="none" strike="noStrike">
                <a:solidFill>
                  <a:schemeClr val="lt1"/>
                </a:solidFill>
                <a:latin typeface="Rockwell"/>
                <a:ea typeface="Rockwell"/>
                <a:cs typeface="Rockwell"/>
                <a:sym typeface="Rockwell"/>
              </a:defRPr>
            </a:lvl4pPr>
            <a:lvl5pPr lvl="4" marR="0" rtl="0" algn="l">
              <a:lnSpc>
                <a:spcPct val="120000"/>
              </a:lnSpc>
              <a:spcBef>
                <a:spcPts val="500"/>
              </a:spcBef>
              <a:spcAft>
                <a:spcPts val="0"/>
              </a:spcAft>
              <a:buClr>
                <a:schemeClr val="lt1"/>
              </a:buClr>
              <a:buSzPts val="2000"/>
              <a:buFont typeface="Arial"/>
              <a:buNone/>
              <a:defRPr b="0" i="0" sz="2000" u="none" cap="none" strike="noStrike">
                <a:solidFill>
                  <a:schemeClr val="lt1"/>
                </a:solidFill>
                <a:latin typeface="Rockwell"/>
                <a:ea typeface="Rockwell"/>
                <a:cs typeface="Rockwell"/>
                <a:sym typeface="Rockwell"/>
              </a:defRPr>
            </a:lvl5pPr>
            <a:lvl6pPr lvl="5" marR="0" rtl="0" algn="l">
              <a:lnSpc>
                <a:spcPct val="120000"/>
              </a:lnSpc>
              <a:spcBef>
                <a:spcPts val="500"/>
              </a:spcBef>
              <a:spcAft>
                <a:spcPts val="0"/>
              </a:spcAft>
              <a:buClr>
                <a:schemeClr val="lt1"/>
              </a:buClr>
              <a:buSzPts val="2000"/>
              <a:buFont typeface="Arial"/>
              <a:buNone/>
              <a:defRPr b="0" i="0" sz="2000" u="none" cap="none" strike="noStrike">
                <a:solidFill>
                  <a:schemeClr val="lt1"/>
                </a:solidFill>
                <a:latin typeface="Rockwell"/>
                <a:ea typeface="Rockwell"/>
                <a:cs typeface="Rockwell"/>
                <a:sym typeface="Rockwell"/>
              </a:defRPr>
            </a:lvl6pPr>
            <a:lvl7pPr lvl="6" marR="0" rtl="0" algn="l">
              <a:lnSpc>
                <a:spcPct val="120000"/>
              </a:lnSpc>
              <a:spcBef>
                <a:spcPts val="500"/>
              </a:spcBef>
              <a:spcAft>
                <a:spcPts val="0"/>
              </a:spcAft>
              <a:buClr>
                <a:schemeClr val="lt1"/>
              </a:buClr>
              <a:buSzPts val="2000"/>
              <a:buFont typeface="Arial"/>
              <a:buNone/>
              <a:defRPr b="0" i="0" sz="2000" u="none" cap="none" strike="noStrike">
                <a:solidFill>
                  <a:schemeClr val="lt1"/>
                </a:solidFill>
                <a:latin typeface="Rockwell"/>
                <a:ea typeface="Rockwell"/>
                <a:cs typeface="Rockwell"/>
                <a:sym typeface="Rockwell"/>
              </a:defRPr>
            </a:lvl7pPr>
            <a:lvl8pPr lvl="7" marR="0" rtl="0" algn="l">
              <a:lnSpc>
                <a:spcPct val="120000"/>
              </a:lnSpc>
              <a:spcBef>
                <a:spcPts val="500"/>
              </a:spcBef>
              <a:spcAft>
                <a:spcPts val="0"/>
              </a:spcAft>
              <a:buClr>
                <a:schemeClr val="lt1"/>
              </a:buClr>
              <a:buSzPts val="2000"/>
              <a:buFont typeface="Arial"/>
              <a:buNone/>
              <a:defRPr b="0" i="0" sz="2000" u="none" cap="none" strike="noStrike">
                <a:solidFill>
                  <a:schemeClr val="lt1"/>
                </a:solidFill>
                <a:latin typeface="Rockwell"/>
                <a:ea typeface="Rockwell"/>
                <a:cs typeface="Rockwell"/>
                <a:sym typeface="Rockwell"/>
              </a:defRPr>
            </a:lvl8pPr>
            <a:lvl9pPr lvl="8" marR="0" rtl="0" algn="l">
              <a:lnSpc>
                <a:spcPct val="120000"/>
              </a:lnSpc>
              <a:spcBef>
                <a:spcPts val="500"/>
              </a:spcBef>
              <a:spcAft>
                <a:spcPts val="0"/>
              </a:spcAft>
              <a:buClr>
                <a:schemeClr val="lt1"/>
              </a:buClr>
              <a:buSzPts val="2000"/>
              <a:buFont typeface="Arial"/>
              <a:buNone/>
              <a:defRPr b="0" i="0" sz="2000" u="none" cap="none" strike="noStrike">
                <a:solidFill>
                  <a:schemeClr val="lt1"/>
                </a:solidFill>
                <a:latin typeface="Rockwell"/>
                <a:ea typeface="Rockwell"/>
                <a:cs typeface="Rockwell"/>
                <a:sym typeface="Rockwell"/>
              </a:defRPr>
            </a:lvl9pPr>
          </a:lstStyle>
          <a:p/>
        </p:txBody>
      </p:sp>
      <p:sp>
        <p:nvSpPr>
          <p:cNvPr id="77" name="Google Shape;77;p12"/>
          <p:cNvSpPr txBox="1"/>
          <p:nvPr>
            <p:ph idx="1" type="body"/>
          </p:nvPr>
        </p:nvSpPr>
        <p:spPr>
          <a:xfrm>
            <a:off x="913795" y="5108728"/>
            <a:ext cx="10365998" cy="682472"/>
          </a:xfrm>
          <a:prstGeom prst="rect">
            <a:avLst/>
          </a:prstGeom>
          <a:noFill/>
          <a:ln>
            <a:noFill/>
          </a:ln>
        </p:spPr>
        <p:txBody>
          <a:bodyPr anchorCtr="0" anchor="t" bIns="45700" lIns="91425" spcFirstLastPara="1" rIns="91425" wrap="square" tIns="45700">
            <a:noAutofit/>
          </a:bodyPr>
          <a:lstStyle>
            <a:lvl1pPr indent="-228600" lvl="0" marL="457200" algn="ctr">
              <a:lnSpc>
                <a:spcPct val="120000"/>
              </a:lnSpc>
              <a:spcBef>
                <a:spcPts val="1000"/>
              </a:spcBef>
              <a:spcAft>
                <a:spcPts val="0"/>
              </a:spcAft>
              <a:buClr>
                <a:schemeClr val="lt1"/>
              </a:buClr>
              <a:buSzPts val="1800"/>
              <a:buNone/>
              <a:defRPr sz="1800"/>
            </a:lvl1pPr>
            <a:lvl2pPr indent="-228600" lvl="1" marL="914400" algn="l">
              <a:lnSpc>
                <a:spcPct val="120000"/>
              </a:lnSpc>
              <a:spcBef>
                <a:spcPts val="500"/>
              </a:spcBef>
              <a:spcAft>
                <a:spcPts val="0"/>
              </a:spcAft>
              <a:buClr>
                <a:schemeClr val="lt1"/>
              </a:buClr>
              <a:buSzPts val="1400"/>
              <a:buNone/>
              <a:defRPr sz="1400"/>
            </a:lvl2pPr>
            <a:lvl3pPr indent="-228600" lvl="2" marL="1371600" algn="l">
              <a:lnSpc>
                <a:spcPct val="120000"/>
              </a:lnSpc>
              <a:spcBef>
                <a:spcPts val="500"/>
              </a:spcBef>
              <a:spcAft>
                <a:spcPts val="0"/>
              </a:spcAft>
              <a:buClr>
                <a:schemeClr val="lt1"/>
              </a:buClr>
              <a:buSzPts val="1200"/>
              <a:buNone/>
              <a:defRPr sz="1200"/>
            </a:lvl3pPr>
            <a:lvl4pPr indent="-228600" lvl="3" marL="1828800" algn="l">
              <a:lnSpc>
                <a:spcPct val="120000"/>
              </a:lnSpc>
              <a:spcBef>
                <a:spcPts val="500"/>
              </a:spcBef>
              <a:spcAft>
                <a:spcPts val="0"/>
              </a:spcAft>
              <a:buClr>
                <a:schemeClr val="lt1"/>
              </a:buClr>
              <a:buSzPts val="1000"/>
              <a:buNone/>
              <a:defRPr sz="1000"/>
            </a:lvl4pPr>
            <a:lvl5pPr indent="-228600" lvl="4" marL="2286000" algn="l">
              <a:lnSpc>
                <a:spcPct val="120000"/>
              </a:lnSpc>
              <a:spcBef>
                <a:spcPts val="500"/>
              </a:spcBef>
              <a:spcAft>
                <a:spcPts val="0"/>
              </a:spcAft>
              <a:buClr>
                <a:schemeClr val="lt1"/>
              </a:buClr>
              <a:buSzPts val="1000"/>
              <a:buNone/>
              <a:defRPr sz="1000"/>
            </a:lvl5pPr>
            <a:lvl6pPr indent="-228600" lvl="5" marL="2743200" algn="l">
              <a:lnSpc>
                <a:spcPct val="120000"/>
              </a:lnSpc>
              <a:spcBef>
                <a:spcPts val="500"/>
              </a:spcBef>
              <a:spcAft>
                <a:spcPts val="0"/>
              </a:spcAft>
              <a:buClr>
                <a:schemeClr val="lt1"/>
              </a:buClr>
              <a:buSzPts val="1000"/>
              <a:buNone/>
              <a:defRPr sz="1000"/>
            </a:lvl6pPr>
            <a:lvl7pPr indent="-228600" lvl="6" marL="3200400" algn="l">
              <a:lnSpc>
                <a:spcPct val="120000"/>
              </a:lnSpc>
              <a:spcBef>
                <a:spcPts val="500"/>
              </a:spcBef>
              <a:spcAft>
                <a:spcPts val="0"/>
              </a:spcAft>
              <a:buClr>
                <a:schemeClr val="lt1"/>
              </a:buClr>
              <a:buSzPts val="1000"/>
              <a:buNone/>
              <a:defRPr sz="1000"/>
            </a:lvl7pPr>
            <a:lvl8pPr indent="-228600" lvl="7" marL="3657600" algn="l">
              <a:lnSpc>
                <a:spcPct val="120000"/>
              </a:lnSpc>
              <a:spcBef>
                <a:spcPts val="500"/>
              </a:spcBef>
              <a:spcAft>
                <a:spcPts val="0"/>
              </a:spcAft>
              <a:buClr>
                <a:schemeClr val="lt1"/>
              </a:buClr>
              <a:buSzPts val="1000"/>
              <a:buNone/>
              <a:defRPr sz="1000"/>
            </a:lvl8pPr>
            <a:lvl9pPr indent="-228600" lvl="8" marL="4114800" algn="l">
              <a:lnSpc>
                <a:spcPct val="120000"/>
              </a:lnSpc>
              <a:spcBef>
                <a:spcPts val="500"/>
              </a:spcBef>
              <a:spcAft>
                <a:spcPts val="0"/>
              </a:spcAft>
              <a:buClr>
                <a:schemeClr val="lt1"/>
              </a:buClr>
              <a:buSzPts val="1000"/>
              <a:buNone/>
              <a:defRPr sz="1000"/>
            </a:lvl9pPr>
          </a:lstStyle>
          <a:p/>
        </p:txBody>
      </p:sp>
      <p:sp>
        <p:nvSpPr>
          <p:cNvPr id="78" name="Google Shape;78;p12"/>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2"/>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ita con descripción">
  <p:cSld name="Cita con descripción">
    <p:spTree>
      <p:nvGrpSpPr>
        <p:cNvPr id="81" name="Shape 81"/>
        <p:cNvGrpSpPr/>
        <p:nvPr/>
      </p:nvGrpSpPr>
      <p:grpSpPr>
        <a:xfrm>
          <a:off x="0" y="0"/>
          <a:ext cx="0" cy="0"/>
          <a:chOff x="0" y="0"/>
          <a:chExt cx="0" cy="0"/>
        </a:xfrm>
      </p:grpSpPr>
      <p:sp>
        <p:nvSpPr>
          <p:cNvPr id="82" name="Google Shape;82;p13"/>
          <p:cNvSpPr txBox="1"/>
          <p:nvPr>
            <p:ph type="title"/>
          </p:nvPr>
        </p:nvSpPr>
        <p:spPr>
          <a:xfrm>
            <a:off x="1446212" y="609600"/>
            <a:ext cx="9302752" cy="2992904"/>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lt1"/>
              </a:buClr>
              <a:buSzPts val="3200"/>
              <a:buFont typeface="Bookman Old Styl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13"/>
          <p:cNvSpPr txBox="1"/>
          <p:nvPr>
            <p:ph idx="1" type="body"/>
          </p:nvPr>
        </p:nvSpPr>
        <p:spPr>
          <a:xfrm>
            <a:off x="1720644" y="3610032"/>
            <a:ext cx="8752299" cy="426812"/>
          </a:xfrm>
          <a:prstGeom prst="rect">
            <a:avLst/>
          </a:prstGeom>
          <a:noFill/>
          <a:ln>
            <a:noFill/>
          </a:ln>
        </p:spPr>
        <p:txBody>
          <a:bodyPr anchorCtr="0" anchor="t" bIns="45700" lIns="91425" spcFirstLastPara="1" rIns="91425" wrap="square" tIns="45700">
            <a:noAutofit/>
          </a:bodyPr>
          <a:lstStyle>
            <a:lvl1pPr indent="-228600" lvl="0" marL="457200" algn="r">
              <a:lnSpc>
                <a:spcPct val="120000"/>
              </a:lnSpc>
              <a:spcBef>
                <a:spcPts val="1000"/>
              </a:spcBef>
              <a:spcAft>
                <a:spcPts val="0"/>
              </a:spcAft>
              <a:buClr>
                <a:schemeClr val="lt1"/>
              </a:buClr>
              <a:buSzPts val="1400"/>
              <a:buNone/>
              <a:defRPr sz="1400"/>
            </a:lvl1pPr>
            <a:lvl2pPr indent="-228600" lvl="1" marL="914400" algn="l">
              <a:lnSpc>
                <a:spcPct val="120000"/>
              </a:lnSpc>
              <a:spcBef>
                <a:spcPts val="500"/>
              </a:spcBef>
              <a:spcAft>
                <a:spcPts val="0"/>
              </a:spcAft>
              <a:buClr>
                <a:schemeClr val="lt1"/>
              </a:buClr>
              <a:buSzPts val="1400"/>
              <a:buNone/>
              <a:defRPr sz="1400"/>
            </a:lvl2pPr>
            <a:lvl3pPr indent="-228600" lvl="2" marL="1371600" algn="l">
              <a:lnSpc>
                <a:spcPct val="120000"/>
              </a:lnSpc>
              <a:spcBef>
                <a:spcPts val="500"/>
              </a:spcBef>
              <a:spcAft>
                <a:spcPts val="0"/>
              </a:spcAft>
              <a:buClr>
                <a:schemeClr val="lt1"/>
              </a:buClr>
              <a:buSzPts val="1200"/>
              <a:buNone/>
              <a:defRPr sz="1200"/>
            </a:lvl3pPr>
            <a:lvl4pPr indent="-228600" lvl="3" marL="1828800" algn="l">
              <a:lnSpc>
                <a:spcPct val="120000"/>
              </a:lnSpc>
              <a:spcBef>
                <a:spcPts val="500"/>
              </a:spcBef>
              <a:spcAft>
                <a:spcPts val="0"/>
              </a:spcAft>
              <a:buClr>
                <a:schemeClr val="lt1"/>
              </a:buClr>
              <a:buSzPts val="1000"/>
              <a:buNone/>
              <a:defRPr sz="1000"/>
            </a:lvl4pPr>
            <a:lvl5pPr indent="-228600" lvl="4" marL="2286000" algn="l">
              <a:lnSpc>
                <a:spcPct val="120000"/>
              </a:lnSpc>
              <a:spcBef>
                <a:spcPts val="500"/>
              </a:spcBef>
              <a:spcAft>
                <a:spcPts val="0"/>
              </a:spcAft>
              <a:buClr>
                <a:schemeClr val="lt1"/>
              </a:buClr>
              <a:buSzPts val="1000"/>
              <a:buNone/>
              <a:defRPr sz="1000"/>
            </a:lvl5pPr>
            <a:lvl6pPr indent="-228600" lvl="5" marL="2743200" algn="l">
              <a:lnSpc>
                <a:spcPct val="120000"/>
              </a:lnSpc>
              <a:spcBef>
                <a:spcPts val="500"/>
              </a:spcBef>
              <a:spcAft>
                <a:spcPts val="0"/>
              </a:spcAft>
              <a:buClr>
                <a:schemeClr val="lt1"/>
              </a:buClr>
              <a:buSzPts val="1000"/>
              <a:buNone/>
              <a:defRPr sz="1000"/>
            </a:lvl6pPr>
            <a:lvl7pPr indent="-228600" lvl="6" marL="3200400" algn="l">
              <a:lnSpc>
                <a:spcPct val="120000"/>
              </a:lnSpc>
              <a:spcBef>
                <a:spcPts val="500"/>
              </a:spcBef>
              <a:spcAft>
                <a:spcPts val="0"/>
              </a:spcAft>
              <a:buClr>
                <a:schemeClr val="lt1"/>
              </a:buClr>
              <a:buSzPts val="1000"/>
              <a:buNone/>
              <a:defRPr sz="1000"/>
            </a:lvl7pPr>
            <a:lvl8pPr indent="-228600" lvl="7" marL="3657600" algn="l">
              <a:lnSpc>
                <a:spcPct val="120000"/>
              </a:lnSpc>
              <a:spcBef>
                <a:spcPts val="500"/>
              </a:spcBef>
              <a:spcAft>
                <a:spcPts val="0"/>
              </a:spcAft>
              <a:buClr>
                <a:schemeClr val="lt1"/>
              </a:buClr>
              <a:buSzPts val="1000"/>
              <a:buNone/>
              <a:defRPr sz="1000"/>
            </a:lvl8pPr>
            <a:lvl9pPr indent="-228600" lvl="8" marL="4114800" algn="l">
              <a:lnSpc>
                <a:spcPct val="120000"/>
              </a:lnSpc>
              <a:spcBef>
                <a:spcPts val="500"/>
              </a:spcBef>
              <a:spcAft>
                <a:spcPts val="0"/>
              </a:spcAft>
              <a:buClr>
                <a:schemeClr val="lt1"/>
              </a:buClr>
              <a:buSzPts val="1000"/>
              <a:buNone/>
              <a:defRPr sz="1000"/>
            </a:lvl9pPr>
          </a:lstStyle>
          <a:p/>
        </p:txBody>
      </p:sp>
      <p:sp>
        <p:nvSpPr>
          <p:cNvPr id="84" name="Google Shape;84;p13"/>
          <p:cNvSpPr txBox="1"/>
          <p:nvPr>
            <p:ph idx="2" type="body"/>
          </p:nvPr>
        </p:nvSpPr>
        <p:spPr>
          <a:xfrm>
            <a:off x="913794" y="4204821"/>
            <a:ext cx="10353762" cy="1586380"/>
          </a:xfrm>
          <a:prstGeom prst="rect">
            <a:avLst/>
          </a:prstGeom>
          <a:noFill/>
          <a:ln>
            <a:noFill/>
          </a:ln>
        </p:spPr>
        <p:txBody>
          <a:bodyPr anchorCtr="0" anchor="ctr" bIns="45700" lIns="91425" spcFirstLastPara="1" rIns="91425" wrap="square" tIns="45700">
            <a:noAutofit/>
          </a:bodyPr>
          <a:lstStyle>
            <a:lvl1pPr indent="-228600" lvl="0" marL="457200" algn="ctr">
              <a:lnSpc>
                <a:spcPct val="120000"/>
              </a:lnSpc>
              <a:spcBef>
                <a:spcPts val="1000"/>
              </a:spcBef>
              <a:spcAft>
                <a:spcPts val="0"/>
              </a:spcAft>
              <a:buClr>
                <a:schemeClr val="lt1"/>
              </a:buClr>
              <a:buSzPts val="1600"/>
              <a:buNone/>
              <a:defRPr sz="1600"/>
            </a:lvl1pPr>
            <a:lvl2pPr indent="-228600" lvl="1" marL="914400" algn="l">
              <a:lnSpc>
                <a:spcPct val="120000"/>
              </a:lnSpc>
              <a:spcBef>
                <a:spcPts val="500"/>
              </a:spcBef>
              <a:spcAft>
                <a:spcPts val="0"/>
              </a:spcAft>
              <a:buClr>
                <a:schemeClr val="lt1"/>
              </a:buClr>
              <a:buSzPts val="1400"/>
              <a:buNone/>
              <a:defRPr sz="1400"/>
            </a:lvl2pPr>
            <a:lvl3pPr indent="-228600" lvl="2" marL="1371600" algn="l">
              <a:lnSpc>
                <a:spcPct val="120000"/>
              </a:lnSpc>
              <a:spcBef>
                <a:spcPts val="500"/>
              </a:spcBef>
              <a:spcAft>
                <a:spcPts val="0"/>
              </a:spcAft>
              <a:buClr>
                <a:schemeClr val="lt1"/>
              </a:buClr>
              <a:buSzPts val="1200"/>
              <a:buNone/>
              <a:defRPr sz="1200"/>
            </a:lvl3pPr>
            <a:lvl4pPr indent="-228600" lvl="3" marL="1828800" algn="l">
              <a:lnSpc>
                <a:spcPct val="120000"/>
              </a:lnSpc>
              <a:spcBef>
                <a:spcPts val="500"/>
              </a:spcBef>
              <a:spcAft>
                <a:spcPts val="0"/>
              </a:spcAft>
              <a:buClr>
                <a:schemeClr val="lt1"/>
              </a:buClr>
              <a:buSzPts val="1000"/>
              <a:buNone/>
              <a:defRPr sz="1000"/>
            </a:lvl4pPr>
            <a:lvl5pPr indent="-228600" lvl="4" marL="2286000" algn="l">
              <a:lnSpc>
                <a:spcPct val="120000"/>
              </a:lnSpc>
              <a:spcBef>
                <a:spcPts val="500"/>
              </a:spcBef>
              <a:spcAft>
                <a:spcPts val="0"/>
              </a:spcAft>
              <a:buClr>
                <a:schemeClr val="lt1"/>
              </a:buClr>
              <a:buSzPts val="1000"/>
              <a:buNone/>
              <a:defRPr sz="1000"/>
            </a:lvl5pPr>
            <a:lvl6pPr indent="-228600" lvl="5" marL="2743200" algn="l">
              <a:lnSpc>
                <a:spcPct val="120000"/>
              </a:lnSpc>
              <a:spcBef>
                <a:spcPts val="500"/>
              </a:spcBef>
              <a:spcAft>
                <a:spcPts val="0"/>
              </a:spcAft>
              <a:buClr>
                <a:schemeClr val="lt1"/>
              </a:buClr>
              <a:buSzPts val="1000"/>
              <a:buNone/>
              <a:defRPr sz="1000"/>
            </a:lvl6pPr>
            <a:lvl7pPr indent="-228600" lvl="6" marL="3200400" algn="l">
              <a:lnSpc>
                <a:spcPct val="120000"/>
              </a:lnSpc>
              <a:spcBef>
                <a:spcPts val="500"/>
              </a:spcBef>
              <a:spcAft>
                <a:spcPts val="0"/>
              </a:spcAft>
              <a:buClr>
                <a:schemeClr val="lt1"/>
              </a:buClr>
              <a:buSzPts val="1000"/>
              <a:buNone/>
              <a:defRPr sz="1000"/>
            </a:lvl7pPr>
            <a:lvl8pPr indent="-228600" lvl="7" marL="3657600" algn="l">
              <a:lnSpc>
                <a:spcPct val="120000"/>
              </a:lnSpc>
              <a:spcBef>
                <a:spcPts val="500"/>
              </a:spcBef>
              <a:spcAft>
                <a:spcPts val="0"/>
              </a:spcAft>
              <a:buClr>
                <a:schemeClr val="lt1"/>
              </a:buClr>
              <a:buSzPts val="1000"/>
              <a:buNone/>
              <a:defRPr sz="1000"/>
            </a:lvl8pPr>
            <a:lvl9pPr indent="-228600" lvl="8" marL="4114800" algn="l">
              <a:lnSpc>
                <a:spcPct val="120000"/>
              </a:lnSpc>
              <a:spcBef>
                <a:spcPts val="500"/>
              </a:spcBef>
              <a:spcAft>
                <a:spcPts val="0"/>
              </a:spcAft>
              <a:buClr>
                <a:schemeClr val="lt1"/>
              </a:buClr>
              <a:buSzPts val="1000"/>
              <a:buNone/>
              <a:defRPr sz="1000"/>
            </a:lvl9pPr>
          </a:lstStyle>
          <a:p/>
        </p:txBody>
      </p:sp>
      <p:sp>
        <p:nvSpPr>
          <p:cNvPr id="85" name="Google Shape;85;p13"/>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3"/>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3"/>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
        <p:nvSpPr>
          <p:cNvPr id="88" name="Google Shape;88;p13"/>
          <p:cNvSpPr txBox="1"/>
          <p:nvPr/>
        </p:nvSpPr>
        <p:spPr>
          <a:xfrm>
            <a:off x="836612" y="735241"/>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8000"/>
              <a:buFont typeface="Rockwell"/>
              <a:buNone/>
            </a:pPr>
            <a:r>
              <a:rPr b="0" lang="es-MX" sz="8000" cap="none">
                <a:solidFill>
                  <a:schemeClr val="lt1"/>
                </a:solidFill>
                <a:latin typeface="Rockwell"/>
                <a:ea typeface="Rockwell"/>
                <a:cs typeface="Rockwell"/>
                <a:sym typeface="Rockwell"/>
              </a:rPr>
              <a:t>“</a:t>
            </a:r>
            <a:endParaRPr/>
          </a:p>
        </p:txBody>
      </p:sp>
      <p:sp>
        <p:nvSpPr>
          <p:cNvPr id="89" name="Google Shape;89;p13"/>
          <p:cNvSpPr txBox="1"/>
          <p:nvPr/>
        </p:nvSpPr>
        <p:spPr>
          <a:xfrm>
            <a:off x="10657956" y="2972093"/>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lt1"/>
              </a:buClr>
              <a:buSzPts val="8000"/>
              <a:buFont typeface="Rockwell"/>
              <a:buNone/>
            </a:pPr>
            <a:r>
              <a:rPr b="0" lang="es-MX" sz="8000" cap="none">
                <a:solidFill>
                  <a:schemeClr val="lt1"/>
                </a:solidFill>
                <a:latin typeface="Rockwell"/>
                <a:ea typeface="Rockwell"/>
                <a:cs typeface="Rockwell"/>
                <a:sym typeface="Rockwell"/>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arjeta de nombre">
  <p:cSld name="Tarjeta de nombre">
    <p:spTree>
      <p:nvGrpSpPr>
        <p:cNvPr id="90" name="Shape 90"/>
        <p:cNvGrpSpPr/>
        <p:nvPr/>
      </p:nvGrpSpPr>
      <p:grpSpPr>
        <a:xfrm>
          <a:off x="0" y="0"/>
          <a:ext cx="0" cy="0"/>
          <a:chOff x="0" y="0"/>
          <a:chExt cx="0" cy="0"/>
        </a:xfrm>
      </p:grpSpPr>
      <p:sp>
        <p:nvSpPr>
          <p:cNvPr id="91" name="Google Shape;91;p14"/>
          <p:cNvSpPr txBox="1"/>
          <p:nvPr>
            <p:ph type="title"/>
          </p:nvPr>
        </p:nvSpPr>
        <p:spPr>
          <a:xfrm>
            <a:off x="913806" y="2126942"/>
            <a:ext cx="10355327" cy="2511835"/>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lt1"/>
              </a:buClr>
              <a:buSzPts val="3200"/>
              <a:buFont typeface="Bookman Old Styl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14"/>
          <p:cNvSpPr txBox="1"/>
          <p:nvPr>
            <p:ph idx="1" type="body"/>
          </p:nvPr>
        </p:nvSpPr>
        <p:spPr>
          <a:xfrm>
            <a:off x="913794" y="4650556"/>
            <a:ext cx="10353763" cy="1140644"/>
          </a:xfrm>
          <a:prstGeom prst="rect">
            <a:avLst/>
          </a:prstGeom>
          <a:noFill/>
          <a:ln>
            <a:noFill/>
          </a:ln>
        </p:spPr>
        <p:txBody>
          <a:bodyPr anchorCtr="0" anchor="t" bIns="45700" lIns="91425" spcFirstLastPara="1" rIns="91425" wrap="square" tIns="45700">
            <a:noAutofit/>
          </a:bodyPr>
          <a:lstStyle>
            <a:lvl1pPr indent="-228600" lvl="0" marL="457200" algn="ctr">
              <a:lnSpc>
                <a:spcPct val="120000"/>
              </a:lnSpc>
              <a:spcBef>
                <a:spcPts val="1000"/>
              </a:spcBef>
              <a:spcAft>
                <a:spcPts val="0"/>
              </a:spcAft>
              <a:buClr>
                <a:schemeClr val="lt1"/>
              </a:buClr>
              <a:buSzPts val="1600"/>
              <a:buNone/>
              <a:defRPr sz="1600"/>
            </a:lvl1pPr>
            <a:lvl2pPr indent="-228600" lvl="1" marL="914400" algn="l">
              <a:lnSpc>
                <a:spcPct val="120000"/>
              </a:lnSpc>
              <a:spcBef>
                <a:spcPts val="500"/>
              </a:spcBef>
              <a:spcAft>
                <a:spcPts val="0"/>
              </a:spcAft>
              <a:buClr>
                <a:schemeClr val="lt1"/>
              </a:buClr>
              <a:buSzPts val="1400"/>
              <a:buNone/>
              <a:defRPr sz="1400"/>
            </a:lvl2pPr>
            <a:lvl3pPr indent="-228600" lvl="2" marL="1371600" algn="l">
              <a:lnSpc>
                <a:spcPct val="120000"/>
              </a:lnSpc>
              <a:spcBef>
                <a:spcPts val="500"/>
              </a:spcBef>
              <a:spcAft>
                <a:spcPts val="0"/>
              </a:spcAft>
              <a:buClr>
                <a:schemeClr val="lt1"/>
              </a:buClr>
              <a:buSzPts val="1200"/>
              <a:buNone/>
              <a:defRPr sz="1200"/>
            </a:lvl3pPr>
            <a:lvl4pPr indent="-228600" lvl="3" marL="1828800" algn="l">
              <a:lnSpc>
                <a:spcPct val="120000"/>
              </a:lnSpc>
              <a:spcBef>
                <a:spcPts val="500"/>
              </a:spcBef>
              <a:spcAft>
                <a:spcPts val="0"/>
              </a:spcAft>
              <a:buClr>
                <a:schemeClr val="lt1"/>
              </a:buClr>
              <a:buSzPts val="1000"/>
              <a:buNone/>
              <a:defRPr sz="1000"/>
            </a:lvl4pPr>
            <a:lvl5pPr indent="-228600" lvl="4" marL="2286000" algn="l">
              <a:lnSpc>
                <a:spcPct val="120000"/>
              </a:lnSpc>
              <a:spcBef>
                <a:spcPts val="500"/>
              </a:spcBef>
              <a:spcAft>
                <a:spcPts val="0"/>
              </a:spcAft>
              <a:buClr>
                <a:schemeClr val="lt1"/>
              </a:buClr>
              <a:buSzPts val="1000"/>
              <a:buNone/>
              <a:defRPr sz="1000"/>
            </a:lvl5pPr>
            <a:lvl6pPr indent="-228600" lvl="5" marL="2743200" algn="l">
              <a:lnSpc>
                <a:spcPct val="120000"/>
              </a:lnSpc>
              <a:spcBef>
                <a:spcPts val="500"/>
              </a:spcBef>
              <a:spcAft>
                <a:spcPts val="0"/>
              </a:spcAft>
              <a:buClr>
                <a:schemeClr val="lt1"/>
              </a:buClr>
              <a:buSzPts val="1000"/>
              <a:buNone/>
              <a:defRPr sz="1000"/>
            </a:lvl6pPr>
            <a:lvl7pPr indent="-228600" lvl="6" marL="3200400" algn="l">
              <a:lnSpc>
                <a:spcPct val="120000"/>
              </a:lnSpc>
              <a:spcBef>
                <a:spcPts val="500"/>
              </a:spcBef>
              <a:spcAft>
                <a:spcPts val="0"/>
              </a:spcAft>
              <a:buClr>
                <a:schemeClr val="lt1"/>
              </a:buClr>
              <a:buSzPts val="1000"/>
              <a:buNone/>
              <a:defRPr sz="1000"/>
            </a:lvl7pPr>
            <a:lvl8pPr indent="-228600" lvl="7" marL="3657600" algn="l">
              <a:lnSpc>
                <a:spcPct val="120000"/>
              </a:lnSpc>
              <a:spcBef>
                <a:spcPts val="500"/>
              </a:spcBef>
              <a:spcAft>
                <a:spcPts val="0"/>
              </a:spcAft>
              <a:buClr>
                <a:schemeClr val="lt1"/>
              </a:buClr>
              <a:buSzPts val="1000"/>
              <a:buNone/>
              <a:defRPr sz="1000"/>
            </a:lvl8pPr>
            <a:lvl9pPr indent="-228600" lvl="8" marL="4114800" algn="l">
              <a:lnSpc>
                <a:spcPct val="120000"/>
              </a:lnSpc>
              <a:spcBef>
                <a:spcPts val="500"/>
              </a:spcBef>
              <a:spcAft>
                <a:spcPts val="0"/>
              </a:spcAft>
              <a:buClr>
                <a:schemeClr val="lt1"/>
              </a:buClr>
              <a:buSzPts val="1000"/>
              <a:buNone/>
              <a:defRPr sz="1000"/>
            </a:lvl9pPr>
          </a:lstStyle>
          <a:p/>
        </p:txBody>
      </p:sp>
      <p:sp>
        <p:nvSpPr>
          <p:cNvPr id="93" name="Google Shape;93;p14"/>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4"/>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4"/>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lumna 3">
  <p:cSld name="Columna 3">
    <p:spTree>
      <p:nvGrpSpPr>
        <p:cNvPr id="96" name="Shape 96"/>
        <p:cNvGrpSpPr/>
        <p:nvPr/>
      </p:nvGrpSpPr>
      <p:grpSpPr>
        <a:xfrm>
          <a:off x="0" y="0"/>
          <a:ext cx="0" cy="0"/>
          <a:chOff x="0" y="0"/>
          <a:chExt cx="0" cy="0"/>
        </a:xfrm>
      </p:grpSpPr>
      <p:sp>
        <p:nvSpPr>
          <p:cNvPr id="97" name="Google Shape;97;p15"/>
          <p:cNvSpPr txBox="1"/>
          <p:nvPr>
            <p:ph type="title"/>
          </p:nvPr>
        </p:nvSpPr>
        <p:spPr>
          <a:xfrm>
            <a:off x="913794" y="609600"/>
            <a:ext cx="10353762" cy="1325563"/>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15"/>
          <p:cNvSpPr txBox="1"/>
          <p:nvPr>
            <p:ph idx="1" type="body"/>
          </p:nvPr>
        </p:nvSpPr>
        <p:spPr>
          <a:xfrm>
            <a:off x="913794" y="2088319"/>
            <a:ext cx="3298956" cy="823305"/>
          </a:xfrm>
          <a:prstGeom prst="rect">
            <a:avLst/>
          </a:prstGeom>
          <a:noFill/>
          <a:ln>
            <a:noFill/>
          </a:ln>
        </p:spPr>
        <p:txBody>
          <a:bodyPr anchorCtr="0" anchor="b" bIns="45700" lIns="91425" spcFirstLastPara="1" rIns="91425" wrap="square" tIns="45700">
            <a:noAutofit/>
          </a:bodyPr>
          <a:lstStyle>
            <a:lvl1pPr indent="-228600" lvl="0" marL="457200" algn="ctr">
              <a:lnSpc>
                <a:spcPct val="100000"/>
              </a:lnSpc>
              <a:spcBef>
                <a:spcPts val="1000"/>
              </a:spcBef>
              <a:spcAft>
                <a:spcPts val="0"/>
              </a:spcAft>
              <a:buClr>
                <a:schemeClr val="lt1"/>
              </a:buClr>
              <a:buSzPts val="2400"/>
              <a:buNone/>
              <a:defRPr b="0" sz="2400">
                <a:solidFill>
                  <a:schemeClr val="lt1"/>
                </a:solidFill>
              </a:defRPr>
            </a:lvl1pPr>
            <a:lvl2pPr indent="-228600" lvl="1" marL="914400" algn="l">
              <a:lnSpc>
                <a:spcPct val="120000"/>
              </a:lnSpc>
              <a:spcBef>
                <a:spcPts val="500"/>
              </a:spcBef>
              <a:spcAft>
                <a:spcPts val="0"/>
              </a:spcAft>
              <a:buClr>
                <a:schemeClr val="lt1"/>
              </a:buClr>
              <a:buSzPts val="2000"/>
              <a:buNone/>
              <a:defRPr b="1" sz="2000"/>
            </a:lvl2pPr>
            <a:lvl3pPr indent="-228600" lvl="2" marL="1371600" algn="l">
              <a:lnSpc>
                <a:spcPct val="120000"/>
              </a:lnSpc>
              <a:spcBef>
                <a:spcPts val="500"/>
              </a:spcBef>
              <a:spcAft>
                <a:spcPts val="0"/>
              </a:spcAft>
              <a:buClr>
                <a:schemeClr val="lt1"/>
              </a:buClr>
              <a:buSzPts val="1800"/>
              <a:buNone/>
              <a:defRPr b="1" sz="1800"/>
            </a:lvl3pPr>
            <a:lvl4pPr indent="-228600" lvl="3" marL="1828800" algn="l">
              <a:lnSpc>
                <a:spcPct val="120000"/>
              </a:lnSpc>
              <a:spcBef>
                <a:spcPts val="500"/>
              </a:spcBef>
              <a:spcAft>
                <a:spcPts val="0"/>
              </a:spcAft>
              <a:buClr>
                <a:schemeClr val="lt1"/>
              </a:buClr>
              <a:buSzPts val="1600"/>
              <a:buNone/>
              <a:defRPr b="1" sz="1600"/>
            </a:lvl4pPr>
            <a:lvl5pPr indent="-228600" lvl="4" marL="2286000" algn="l">
              <a:lnSpc>
                <a:spcPct val="120000"/>
              </a:lnSpc>
              <a:spcBef>
                <a:spcPts val="500"/>
              </a:spcBef>
              <a:spcAft>
                <a:spcPts val="0"/>
              </a:spcAft>
              <a:buClr>
                <a:schemeClr val="lt1"/>
              </a:buClr>
              <a:buSzPts val="1600"/>
              <a:buNone/>
              <a:defRPr b="1" sz="1600"/>
            </a:lvl5pPr>
            <a:lvl6pPr indent="-228600" lvl="5" marL="2743200" algn="l">
              <a:lnSpc>
                <a:spcPct val="120000"/>
              </a:lnSpc>
              <a:spcBef>
                <a:spcPts val="500"/>
              </a:spcBef>
              <a:spcAft>
                <a:spcPts val="0"/>
              </a:spcAft>
              <a:buClr>
                <a:schemeClr val="lt1"/>
              </a:buClr>
              <a:buSzPts val="1600"/>
              <a:buNone/>
              <a:defRPr b="1" sz="1600"/>
            </a:lvl6pPr>
            <a:lvl7pPr indent="-228600" lvl="6" marL="3200400" algn="l">
              <a:lnSpc>
                <a:spcPct val="120000"/>
              </a:lnSpc>
              <a:spcBef>
                <a:spcPts val="500"/>
              </a:spcBef>
              <a:spcAft>
                <a:spcPts val="0"/>
              </a:spcAft>
              <a:buClr>
                <a:schemeClr val="lt1"/>
              </a:buClr>
              <a:buSzPts val="1600"/>
              <a:buNone/>
              <a:defRPr b="1" sz="1600"/>
            </a:lvl7pPr>
            <a:lvl8pPr indent="-228600" lvl="7" marL="3657600" algn="l">
              <a:lnSpc>
                <a:spcPct val="120000"/>
              </a:lnSpc>
              <a:spcBef>
                <a:spcPts val="500"/>
              </a:spcBef>
              <a:spcAft>
                <a:spcPts val="0"/>
              </a:spcAft>
              <a:buClr>
                <a:schemeClr val="lt1"/>
              </a:buClr>
              <a:buSzPts val="1600"/>
              <a:buNone/>
              <a:defRPr b="1" sz="1600"/>
            </a:lvl8pPr>
            <a:lvl9pPr indent="-228600" lvl="8" marL="4114800" algn="l">
              <a:lnSpc>
                <a:spcPct val="120000"/>
              </a:lnSpc>
              <a:spcBef>
                <a:spcPts val="500"/>
              </a:spcBef>
              <a:spcAft>
                <a:spcPts val="0"/>
              </a:spcAft>
              <a:buClr>
                <a:schemeClr val="lt1"/>
              </a:buClr>
              <a:buSzPts val="1600"/>
              <a:buNone/>
              <a:defRPr b="1" sz="1600"/>
            </a:lvl9pPr>
          </a:lstStyle>
          <a:p/>
        </p:txBody>
      </p:sp>
      <p:sp>
        <p:nvSpPr>
          <p:cNvPr id="99" name="Google Shape;99;p15"/>
          <p:cNvSpPr txBox="1"/>
          <p:nvPr>
            <p:ph idx="2" type="body"/>
          </p:nvPr>
        </p:nvSpPr>
        <p:spPr>
          <a:xfrm>
            <a:off x="913794" y="2911624"/>
            <a:ext cx="3298956" cy="2879576"/>
          </a:xfrm>
          <a:prstGeom prst="rect">
            <a:avLst/>
          </a:prstGeom>
          <a:noFill/>
          <a:ln>
            <a:noFill/>
          </a:ln>
        </p:spPr>
        <p:txBody>
          <a:bodyPr anchorCtr="0" anchor="t" bIns="45700" lIns="91425" spcFirstLastPara="1" rIns="91425" wrap="square" tIns="45700">
            <a:noAutofit/>
          </a:bodyPr>
          <a:lstStyle>
            <a:lvl1pPr indent="-228600" lvl="0" marL="457200" algn="ctr">
              <a:lnSpc>
                <a:spcPct val="120000"/>
              </a:lnSpc>
              <a:spcBef>
                <a:spcPts val="1000"/>
              </a:spcBef>
              <a:spcAft>
                <a:spcPts val="0"/>
              </a:spcAft>
              <a:buClr>
                <a:schemeClr val="lt1"/>
              </a:buClr>
              <a:buSzPts val="1400"/>
              <a:buNone/>
              <a:defRPr sz="1400"/>
            </a:lvl1pPr>
            <a:lvl2pPr indent="-228600" lvl="1" marL="914400" algn="l">
              <a:lnSpc>
                <a:spcPct val="120000"/>
              </a:lnSpc>
              <a:spcBef>
                <a:spcPts val="500"/>
              </a:spcBef>
              <a:spcAft>
                <a:spcPts val="0"/>
              </a:spcAft>
              <a:buClr>
                <a:schemeClr val="lt1"/>
              </a:buClr>
              <a:buSzPts val="1200"/>
              <a:buNone/>
              <a:defRPr sz="1200"/>
            </a:lvl2pPr>
            <a:lvl3pPr indent="-228600" lvl="2" marL="1371600" algn="l">
              <a:lnSpc>
                <a:spcPct val="120000"/>
              </a:lnSpc>
              <a:spcBef>
                <a:spcPts val="500"/>
              </a:spcBef>
              <a:spcAft>
                <a:spcPts val="0"/>
              </a:spcAft>
              <a:buClr>
                <a:schemeClr val="lt1"/>
              </a:buClr>
              <a:buSzPts val="1000"/>
              <a:buNone/>
              <a:defRPr sz="1000"/>
            </a:lvl3pPr>
            <a:lvl4pPr indent="-228600" lvl="3" marL="1828800" algn="l">
              <a:lnSpc>
                <a:spcPct val="120000"/>
              </a:lnSpc>
              <a:spcBef>
                <a:spcPts val="500"/>
              </a:spcBef>
              <a:spcAft>
                <a:spcPts val="0"/>
              </a:spcAft>
              <a:buClr>
                <a:schemeClr val="lt1"/>
              </a:buClr>
              <a:buSzPts val="900"/>
              <a:buNone/>
              <a:defRPr sz="900"/>
            </a:lvl4pPr>
            <a:lvl5pPr indent="-228600" lvl="4" marL="2286000" algn="l">
              <a:lnSpc>
                <a:spcPct val="120000"/>
              </a:lnSpc>
              <a:spcBef>
                <a:spcPts val="500"/>
              </a:spcBef>
              <a:spcAft>
                <a:spcPts val="0"/>
              </a:spcAft>
              <a:buClr>
                <a:schemeClr val="lt1"/>
              </a:buClr>
              <a:buSzPts val="900"/>
              <a:buNone/>
              <a:defRPr sz="900"/>
            </a:lvl5pPr>
            <a:lvl6pPr indent="-228600" lvl="5" marL="2743200" algn="l">
              <a:lnSpc>
                <a:spcPct val="120000"/>
              </a:lnSpc>
              <a:spcBef>
                <a:spcPts val="500"/>
              </a:spcBef>
              <a:spcAft>
                <a:spcPts val="0"/>
              </a:spcAft>
              <a:buClr>
                <a:schemeClr val="lt1"/>
              </a:buClr>
              <a:buSzPts val="900"/>
              <a:buNone/>
              <a:defRPr sz="900"/>
            </a:lvl6pPr>
            <a:lvl7pPr indent="-228600" lvl="6" marL="3200400" algn="l">
              <a:lnSpc>
                <a:spcPct val="120000"/>
              </a:lnSpc>
              <a:spcBef>
                <a:spcPts val="500"/>
              </a:spcBef>
              <a:spcAft>
                <a:spcPts val="0"/>
              </a:spcAft>
              <a:buClr>
                <a:schemeClr val="lt1"/>
              </a:buClr>
              <a:buSzPts val="900"/>
              <a:buNone/>
              <a:defRPr sz="900"/>
            </a:lvl7pPr>
            <a:lvl8pPr indent="-228600" lvl="7" marL="3657600" algn="l">
              <a:lnSpc>
                <a:spcPct val="120000"/>
              </a:lnSpc>
              <a:spcBef>
                <a:spcPts val="500"/>
              </a:spcBef>
              <a:spcAft>
                <a:spcPts val="0"/>
              </a:spcAft>
              <a:buClr>
                <a:schemeClr val="lt1"/>
              </a:buClr>
              <a:buSzPts val="900"/>
              <a:buNone/>
              <a:defRPr sz="900"/>
            </a:lvl8pPr>
            <a:lvl9pPr indent="-228600" lvl="8" marL="4114800" algn="l">
              <a:lnSpc>
                <a:spcPct val="120000"/>
              </a:lnSpc>
              <a:spcBef>
                <a:spcPts val="500"/>
              </a:spcBef>
              <a:spcAft>
                <a:spcPts val="0"/>
              </a:spcAft>
              <a:buClr>
                <a:schemeClr val="lt1"/>
              </a:buClr>
              <a:buSzPts val="900"/>
              <a:buNone/>
              <a:defRPr sz="900"/>
            </a:lvl9pPr>
          </a:lstStyle>
          <a:p/>
        </p:txBody>
      </p:sp>
      <p:sp>
        <p:nvSpPr>
          <p:cNvPr id="100" name="Google Shape;100;p15"/>
          <p:cNvSpPr txBox="1"/>
          <p:nvPr>
            <p:ph idx="3" type="body"/>
          </p:nvPr>
        </p:nvSpPr>
        <p:spPr>
          <a:xfrm>
            <a:off x="4444878" y="2088320"/>
            <a:ext cx="3298558" cy="823304"/>
          </a:xfrm>
          <a:prstGeom prst="rect">
            <a:avLst/>
          </a:prstGeom>
          <a:noFill/>
          <a:ln>
            <a:noFill/>
          </a:ln>
        </p:spPr>
        <p:txBody>
          <a:bodyPr anchorCtr="0" anchor="b" bIns="45700" lIns="91425" spcFirstLastPara="1" rIns="91425" wrap="square" tIns="45700">
            <a:noAutofit/>
          </a:bodyPr>
          <a:lstStyle>
            <a:lvl1pPr indent="-228600" lvl="0" marL="457200" algn="ctr">
              <a:lnSpc>
                <a:spcPct val="100000"/>
              </a:lnSpc>
              <a:spcBef>
                <a:spcPts val="1000"/>
              </a:spcBef>
              <a:spcAft>
                <a:spcPts val="0"/>
              </a:spcAft>
              <a:buClr>
                <a:schemeClr val="lt1"/>
              </a:buClr>
              <a:buSzPts val="2400"/>
              <a:buNone/>
              <a:defRPr b="0" sz="2400">
                <a:solidFill>
                  <a:schemeClr val="lt1"/>
                </a:solidFill>
              </a:defRPr>
            </a:lvl1pPr>
            <a:lvl2pPr indent="-228600" lvl="1" marL="914400" algn="l">
              <a:lnSpc>
                <a:spcPct val="120000"/>
              </a:lnSpc>
              <a:spcBef>
                <a:spcPts val="500"/>
              </a:spcBef>
              <a:spcAft>
                <a:spcPts val="0"/>
              </a:spcAft>
              <a:buClr>
                <a:schemeClr val="lt1"/>
              </a:buClr>
              <a:buSzPts val="2000"/>
              <a:buNone/>
              <a:defRPr b="1" sz="2000"/>
            </a:lvl2pPr>
            <a:lvl3pPr indent="-228600" lvl="2" marL="1371600" algn="l">
              <a:lnSpc>
                <a:spcPct val="120000"/>
              </a:lnSpc>
              <a:spcBef>
                <a:spcPts val="500"/>
              </a:spcBef>
              <a:spcAft>
                <a:spcPts val="0"/>
              </a:spcAft>
              <a:buClr>
                <a:schemeClr val="lt1"/>
              </a:buClr>
              <a:buSzPts val="1800"/>
              <a:buNone/>
              <a:defRPr b="1" sz="1800"/>
            </a:lvl3pPr>
            <a:lvl4pPr indent="-228600" lvl="3" marL="1828800" algn="l">
              <a:lnSpc>
                <a:spcPct val="120000"/>
              </a:lnSpc>
              <a:spcBef>
                <a:spcPts val="500"/>
              </a:spcBef>
              <a:spcAft>
                <a:spcPts val="0"/>
              </a:spcAft>
              <a:buClr>
                <a:schemeClr val="lt1"/>
              </a:buClr>
              <a:buSzPts val="1600"/>
              <a:buNone/>
              <a:defRPr b="1" sz="1600"/>
            </a:lvl4pPr>
            <a:lvl5pPr indent="-228600" lvl="4" marL="2286000" algn="l">
              <a:lnSpc>
                <a:spcPct val="120000"/>
              </a:lnSpc>
              <a:spcBef>
                <a:spcPts val="500"/>
              </a:spcBef>
              <a:spcAft>
                <a:spcPts val="0"/>
              </a:spcAft>
              <a:buClr>
                <a:schemeClr val="lt1"/>
              </a:buClr>
              <a:buSzPts val="1600"/>
              <a:buNone/>
              <a:defRPr b="1" sz="1600"/>
            </a:lvl5pPr>
            <a:lvl6pPr indent="-228600" lvl="5" marL="2743200" algn="l">
              <a:lnSpc>
                <a:spcPct val="120000"/>
              </a:lnSpc>
              <a:spcBef>
                <a:spcPts val="500"/>
              </a:spcBef>
              <a:spcAft>
                <a:spcPts val="0"/>
              </a:spcAft>
              <a:buClr>
                <a:schemeClr val="lt1"/>
              </a:buClr>
              <a:buSzPts val="1600"/>
              <a:buNone/>
              <a:defRPr b="1" sz="1600"/>
            </a:lvl6pPr>
            <a:lvl7pPr indent="-228600" lvl="6" marL="3200400" algn="l">
              <a:lnSpc>
                <a:spcPct val="120000"/>
              </a:lnSpc>
              <a:spcBef>
                <a:spcPts val="500"/>
              </a:spcBef>
              <a:spcAft>
                <a:spcPts val="0"/>
              </a:spcAft>
              <a:buClr>
                <a:schemeClr val="lt1"/>
              </a:buClr>
              <a:buSzPts val="1600"/>
              <a:buNone/>
              <a:defRPr b="1" sz="1600"/>
            </a:lvl7pPr>
            <a:lvl8pPr indent="-228600" lvl="7" marL="3657600" algn="l">
              <a:lnSpc>
                <a:spcPct val="120000"/>
              </a:lnSpc>
              <a:spcBef>
                <a:spcPts val="500"/>
              </a:spcBef>
              <a:spcAft>
                <a:spcPts val="0"/>
              </a:spcAft>
              <a:buClr>
                <a:schemeClr val="lt1"/>
              </a:buClr>
              <a:buSzPts val="1600"/>
              <a:buNone/>
              <a:defRPr b="1" sz="1600"/>
            </a:lvl8pPr>
            <a:lvl9pPr indent="-228600" lvl="8" marL="4114800" algn="l">
              <a:lnSpc>
                <a:spcPct val="120000"/>
              </a:lnSpc>
              <a:spcBef>
                <a:spcPts val="500"/>
              </a:spcBef>
              <a:spcAft>
                <a:spcPts val="0"/>
              </a:spcAft>
              <a:buClr>
                <a:schemeClr val="lt1"/>
              </a:buClr>
              <a:buSzPts val="1600"/>
              <a:buNone/>
              <a:defRPr b="1" sz="1600"/>
            </a:lvl9pPr>
          </a:lstStyle>
          <a:p/>
        </p:txBody>
      </p:sp>
      <p:sp>
        <p:nvSpPr>
          <p:cNvPr id="101" name="Google Shape;101;p15"/>
          <p:cNvSpPr txBox="1"/>
          <p:nvPr>
            <p:ph idx="4" type="body"/>
          </p:nvPr>
        </p:nvSpPr>
        <p:spPr>
          <a:xfrm>
            <a:off x="4444878" y="2911624"/>
            <a:ext cx="3299821" cy="2879576"/>
          </a:xfrm>
          <a:prstGeom prst="rect">
            <a:avLst/>
          </a:prstGeom>
          <a:noFill/>
          <a:ln>
            <a:noFill/>
          </a:ln>
        </p:spPr>
        <p:txBody>
          <a:bodyPr anchorCtr="0" anchor="t" bIns="45700" lIns="91425" spcFirstLastPara="1" rIns="91425" wrap="square" tIns="45700">
            <a:noAutofit/>
          </a:bodyPr>
          <a:lstStyle>
            <a:lvl1pPr indent="-228600" lvl="0" marL="457200" algn="ctr">
              <a:lnSpc>
                <a:spcPct val="120000"/>
              </a:lnSpc>
              <a:spcBef>
                <a:spcPts val="1000"/>
              </a:spcBef>
              <a:spcAft>
                <a:spcPts val="0"/>
              </a:spcAft>
              <a:buClr>
                <a:schemeClr val="lt1"/>
              </a:buClr>
              <a:buSzPts val="1400"/>
              <a:buNone/>
              <a:defRPr sz="1400"/>
            </a:lvl1pPr>
            <a:lvl2pPr indent="-228600" lvl="1" marL="914400" algn="l">
              <a:lnSpc>
                <a:spcPct val="120000"/>
              </a:lnSpc>
              <a:spcBef>
                <a:spcPts val="500"/>
              </a:spcBef>
              <a:spcAft>
                <a:spcPts val="0"/>
              </a:spcAft>
              <a:buClr>
                <a:schemeClr val="lt1"/>
              </a:buClr>
              <a:buSzPts val="1200"/>
              <a:buNone/>
              <a:defRPr sz="1200"/>
            </a:lvl2pPr>
            <a:lvl3pPr indent="-228600" lvl="2" marL="1371600" algn="l">
              <a:lnSpc>
                <a:spcPct val="120000"/>
              </a:lnSpc>
              <a:spcBef>
                <a:spcPts val="500"/>
              </a:spcBef>
              <a:spcAft>
                <a:spcPts val="0"/>
              </a:spcAft>
              <a:buClr>
                <a:schemeClr val="lt1"/>
              </a:buClr>
              <a:buSzPts val="1000"/>
              <a:buNone/>
              <a:defRPr sz="1000"/>
            </a:lvl3pPr>
            <a:lvl4pPr indent="-228600" lvl="3" marL="1828800" algn="l">
              <a:lnSpc>
                <a:spcPct val="120000"/>
              </a:lnSpc>
              <a:spcBef>
                <a:spcPts val="500"/>
              </a:spcBef>
              <a:spcAft>
                <a:spcPts val="0"/>
              </a:spcAft>
              <a:buClr>
                <a:schemeClr val="lt1"/>
              </a:buClr>
              <a:buSzPts val="900"/>
              <a:buNone/>
              <a:defRPr sz="900"/>
            </a:lvl4pPr>
            <a:lvl5pPr indent="-228600" lvl="4" marL="2286000" algn="l">
              <a:lnSpc>
                <a:spcPct val="120000"/>
              </a:lnSpc>
              <a:spcBef>
                <a:spcPts val="500"/>
              </a:spcBef>
              <a:spcAft>
                <a:spcPts val="0"/>
              </a:spcAft>
              <a:buClr>
                <a:schemeClr val="lt1"/>
              </a:buClr>
              <a:buSzPts val="900"/>
              <a:buNone/>
              <a:defRPr sz="900"/>
            </a:lvl5pPr>
            <a:lvl6pPr indent="-228600" lvl="5" marL="2743200" algn="l">
              <a:lnSpc>
                <a:spcPct val="120000"/>
              </a:lnSpc>
              <a:spcBef>
                <a:spcPts val="500"/>
              </a:spcBef>
              <a:spcAft>
                <a:spcPts val="0"/>
              </a:spcAft>
              <a:buClr>
                <a:schemeClr val="lt1"/>
              </a:buClr>
              <a:buSzPts val="900"/>
              <a:buNone/>
              <a:defRPr sz="900"/>
            </a:lvl6pPr>
            <a:lvl7pPr indent="-228600" lvl="6" marL="3200400" algn="l">
              <a:lnSpc>
                <a:spcPct val="120000"/>
              </a:lnSpc>
              <a:spcBef>
                <a:spcPts val="500"/>
              </a:spcBef>
              <a:spcAft>
                <a:spcPts val="0"/>
              </a:spcAft>
              <a:buClr>
                <a:schemeClr val="lt1"/>
              </a:buClr>
              <a:buSzPts val="900"/>
              <a:buNone/>
              <a:defRPr sz="900"/>
            </a:lvl7pPr>
            <a:lvl8pPr indent="-228600" lvl="7" marL="3657600" algn="l">
              <a:lnSpc>
                <a:spcPct val="120000"/>
              </a:lnSpc>
              <a:spcBef>
                <a:spcPts val="500"/>
              </a:spcBef>
              <a:spcAft>
                <a:spcPts val="0"/>
              </a:spcAft>
              <a:buClr>
                <a:schemeClr val="lt1"/>
              </a:buClr>
              <a:buSzPts val="900"/>
              <a:buNone/>
              <a:defRPr sz="900"/>
            </a:lvl8pPr>
            <a:lvl9pPr indent="-228600" lvl="8" marL="4114800" algn="l">
              <a:lnSpc>
                <a:spcPct val="120000"/>
              </a:lnSpc>
              <a:spcBef>
                <a:spcPts val="500"/>
              </a:spcBef>
              <a:spcAft>
                <a:spcPts val="0"/>
              </a:spcAft>
              <a:buClr>
                <a:schemeClr val="lt1"/>
              </a:buClr>
              <a:buSzPts val="900"/>
              <a:buNone/>
              <a:defRPr sz="900"/>
            </a:lvl9pPr>
          </a:lstStyle>
          <a:p/>
        </p:txBody>
      </p:sp>
      <p:sp>
        <p:nvSpPr>
          <p:cNvPr id="102" name="Google Shape;102;p15"/>
          <p:cNvSpPr txBox="1"/>
          <p:nvPr>
            <p:ph idx="5" type="body"/>
          </p:nvPr>
        </p:nvSpPr>
        <p:spPr>
          <a:xfrm>
            <a:off x="7973298" y="2088320"/>
            <a:ext cx="3291211" cy="823304"/>
          </a:xfrm>
          <a:prstGeom prst="rect">
            <a:avLst/>
          </a:prstGeom>
          <a:noFill/>
          <a:ln>
            <a:noFill/>
          </a:ln>
        </p:spPr>
        <p:txBody>
          <a:bodyPr anchorCtr="0" anchor="b" bIns="45700" lIns="91425" spcFirstLastPara="1" rIns="91425" wrap="square" tIns="45700">
            <a:noAutofit/>
          </a:bodyPr>
          <a:lstStyle>
            <a:lvl1pPr indent="-228600" lvl="0" marL="457200" algn="ctr">
              <a:lnSpc>
                <a:spcPct val="100000"/>
              </a:lnSpc>
              <a:spcBef>
                <a:spcPts val="1000"/>
              </a:spcBef>
              <a:spcAft>
                <a:spcPts val="0"/>
              </a:spcAft>
              <a:buClr>
                <a:schemeClr val="lt1"/>
              </a:buClr>
              <a:buSzPts val="2400"/>
              <a:buNone/>
              <a:defRPr b="0" sz="2400">
                <a:solidFill>
                  <a:schemeClr val="lt1"/>
                </a:solidFill>
              </a:defRPr>
            </a:lvl1pPr>
            <a:lvl2pPr indent="-228600" lvl="1" marL="914400" algn="l">
              <a:lnSpc>
                <a:spcPct val="120000"/>
              </a:lnSpc>
              <a:spcBef>
                <a:spcPts val="500"/>
              </a:spcBef>
              <a:spcAft>
                <a:spcPts val="0"/>
              </a:spcAft>
              <a:buClr>
                <a:schemeClr val="lt1"/>
              </a:buClr>
              <a:buSzPts val="2000"/>
              <a:buNone/>
              <a:defRPr b="1" sz="2000"/>
            </a:lvl2pPr>
            <a:lvl3pPr indent="-228600" lvl="2" marL="1371600" algn="l">
              <a:lnSpc>
                <a:spcPct val="120000"/>
              </a:lnSpc>
              <a:spcBef>
                <a:spcPts val="500"/>
              </a:spcBef>
              <a:spcAft>
                <a:spcPts val="0"/>
              </a:spcAft>
              <a:buClr>
                <a:schemeClr val="lt1"/>
              </a:buClr>
              <a:buSzPts val="1800"/>
              <a:buNone/>
              <a:defRPr b="1" sz="1800"/>
            </a:lvl3pPr>
            <a:lvl4pPr indent="-228600" lvl="3" marL="1828800" algn="l">
              <a:lnSpc>
                <a:spcPct val="120000"/>
              </a:lnSpc>
              <a:spcBef>
                <a:spcPts val="500"/>
              </a:spcBef>
              <a:spcAft>
                <a:spcPts val="0"/>
              </a:spcAft>
              <a:buClr>
                <a:schemeClr val="lt1"/>
              </a:buClr>
              <a:buSzPts val="1600"/>
              <a:buNone/>
              <a:defRPr b="1" sz="1600"/>
            </a:lvl4pPr>
            <a:lvl5pPr indent="-228600" lvl="4" marL="2286000" algn="l">
              <a:lnSpc>
                <a:spcPct val="120000"/>
              </a:lnSpc>
              <a:spcBef>
                <a:spcPts val="500"/>
              </a:spcBef>
              <a:spcAft>
                <a:spcPts val="0"/>
              </a:spcAft>
              <a:buClr>
                <a:schemeClr val="lt1"/>
              </a:buClr>
              <a:buSzPts val="1600"/>
              <a:buNone/>
              <a:defRPr b="1" sz="1600"/>
            </a:lvl5pPr>
            <a:lvl6pPr indent="-228600" lvl="5" marL="2743200" algn="l">
              <a:lnSpc>
                <a:spcPct val="120000"/>
              </a:lnSpc>
              <a:spcBef>
                <a:spcPts val="500"/>
              </a:spcBef>
              <a:spcAft>
                <a:spcPts val="0"/>
              </a:spcAft>
              <a:buClr>
                <a:schemeClr val="lt1"/>
              </a:buClr>
              <a:buSzPts val="1600"/>
              <a:buNone/>
              <a:defRPr b="1" sz="1600"/>
            </a:lvl6pPr>
            <a:lvl7pPr indent="-228600" lvl="6" marL="3200400" algn="l">
              <a:lnSpc>
                <a:spcPct val="120000"/>
              </a:lnSpc>
              <a:spcBef>
                <a:spcPts val="500"/>
              </a:spcBef>
              <a:spcAft>
                <a:spcPts val="0"/>
              </a:spcAft>
              <a:buClr>
                <a:schemeClr val="lt1"/>
              </a:buClr>
              <a:buSzPts val="1600"/>
              <a:buNone/>
              <a:defRPr b="1" sz="1600"/>
            </a:lvl7pPr>
            <a:lvl8pPr indent="-228600" lvl="7" marL="3657600" algn="l">
              <a:lnSpc>
                <a:spcPct val="120000"/>
              </a:lnSpc>
              <a:spcBef>
                <a:spcPts val="500"/>
              </a:spcBef>
              <a:spcAft>
                <a:spcPts val="0"/>
              </a:spcAft>
              <a:buClr>
                <a:schemeClr val="lt1"/>
              </a:buClr>
              <a:buSzPts val="1600"/>
              <a:buNone/>
              <a:defRPr b="1" sz="1600"/>
            </a:lvl8pPr>
            <a:lvl9pPr indent="-228600" lvl="8" marL="4114800" algn="l">
              <a:lnSpc>
                <a:spcPct val="120000"/>
              </a:lnSpc>
              <a:spcBef>
                <a:spcPts val="500"/>
              </a:spcBef>
              <a:spcAft>
                <a:spcPts val="0"/>
              </a:spcAft>
              <a:buClr>
                <a:schemeClr val="lt1"/>
              </a:buClr>
              <a:buSzPts val="1600"/>
              <a:buNone/>
              <a:defRPr b="1" sz="1600"/>
            </a:lvl9pPr>
          </a:lstStyle>
          <a:p/>
        </p:txBody>
      </p:sp>
      <p:sp>
        <p:nvSpPr>
          <p:cNvPr id="103" name="Google Shape;103;p15"/>
          <p:cNvSpPr txBox="1"/>
          <p:nvPr>
            <p:ph idx="6" type="body"/>
          </p:nvPr>
        </p:nvSpPr>
        <p:spPr>
          <a:xfrm>
            <a:off x="7976346" y="2911624"/>
            <a:ext cx="3291211" cy="2879576"/>
          </a:xfrm>
          <a:prstGeom prst="rect">
            <a:avLst/>
          </a:prstGeom>
          <a:noFill/>
          <a:ln>
            <a:noFill/>
          </a:ln>
        </p:spPr>
        <p:txBody>
          <a:bodyPr anchorCtr="0" anchor="t" bIns="45700" lIns="91425" spcFirstLastPara="1" rIns="91425" wrap="square" tIns="45700">
            <a:noAutofit/>
          </a:bodyPr>
          <a:lstStyle>
            <a:lvl1pPr indent="-228600" lvl="0" marL="457200" algn="ctr">
              <a:lnSpc>
                <a:spcPct val="120000"/>
              </a:lnSpc>
              <a:spcBef>
                <a:spcPts val="1000"/>
              </a:spcBef>
              <a:spcAft>
                <a:spcPts val="0"/>
              </a:spcAft>
              <a:buClr>
                <a:schemeClr val="lt1"/>
              </a:buClr>
              <a:buSzPts val="1400"/>
              <a:buNone/>
              <a:defRPr sz="1400"/>
            </a:lvl1pPr>
            <a:lvl2pPr indent="-228600" lvl="1" marL="914400" algn="l">
              <a:lnSpc>
                <a:spcPct val="120000"/>
              </a:lnSpc>
              <a:spcBef>
                <a:spcPts val="500"/>
              </a:spcBef>
              <a:spcAft>
                <a:spcPts val="0"/>
              </a:spcAft>
              <a:buClr>
                <a:schemeClr val="lt1"/>
              </a:buClr>
              <a:buSzPts val="1200"/>
              <a:buNone/>
              <a:defRPr sz="1200"/>
            </a:lvl2pPr>
            <a:lvl3pPr indent="-228600" lvl="2" marL="1371600" algn="l">
              <a:lnSpc>
                <a:spcPct val="120000"/>
              </a:lnSpc>
              <a:spcBef>
                <a:spcPts val="500"/>
              </a:spcBef>
              <a:spcAft>
                <a:spcPts val="0"/>
              </a:spcAft>
              <a:buClr>
                <a:schemeClr val="lt1"/>
              </a:buClr>
              <a:buSzPts val="1000"/>
              <a:buNone/>
              <a:defRPr sz="1000"/>
            </a:lvl3pPr>
            <a:lvl4pPr indent="-228600" lvl="3" marL="1828800" algn="l">
              <a:lnSpc>
                <a:spcPct val="120000"/>
              </a:lnSpc>
              <a:spcBef>
                <a:spcPts val="500"/>
              </a:spcBef>
              <a:spcAft>
                <a:spcPts val="0"/>
              </a:spcAft>
              <a:buClr>
                <a:schemeClr val="lt1"/>
              </a:buClr>
              <a:buSzPts val="900"/>
              <a:buNone/>
              <a:defRPr sz="900"/>
            </a:lvl4pPr>
            <a:lvl5pPr indent="-228600" lvl="4" marL="2286000" algn="l">
              <a:lnSpc>
                <a:spcPct val="120000"/>
              </a:lnSpc>
              <a:spcBef>
                <a:spcPts val="500"/>
              </a:spcBef>
              <a:spcAft>
                <a:spcPts val="0"/>
              </a:spcAft>
              <a:buClr>
                <a:schemeClr val="lt1"/>
              </a:buClr>
              <a:buSzPts val="900"/>
              <a:buNone/>
              <a:defRPr sz="900"/>
            </a:lvl5pPr>
            <a:lvl6pPr indent="-228600" lvl="5" marL="2743200" algn="l">
              <a:lnSpc>
                <a:spcPct val="120000"/>
              </a:lnSpc>
              <a:spcBef>
                <a:spcPts val="500"/>
              </a:spcBef>
              <a:spcAft>
                <a:spcPts val="0"/>
              </a:spcAft>
              <a:buClr>
                <a:schemeClr val="lt1"/>
              </a:buClr>
              <a:buSzPts val="900"/>
              <a:buNone/>
              <a:defRPr sz="900"/>
            </a:lvl6pPr>
            <a:lvl7pPr indent="-228600" lvl="6" marL="3200400" algn="l">
              <a:lnSpc>
                <a:spcPct val="120000"/>
              </a:lnSpc>
              <a:spcBef>
                <a:spcPts val="500"/>
              </a:spcBef>
              <a:spcAft>
                <a:spcPts val="0"/>
              </a:spcAft>
              <a:buClr>
                <a:schemeClr val="lt1"/>
              </a:buClr>
              <a:buSzPts val="900"/>
              <a:buNone/>
              <a:defRPr sz="900"/>
            </a:lvl7pPr>
            <a:lvl8pPr indent="-228600" lvl="7" marL="3657600" algn="l">
              <a:lnSpc>
                <a:spcPct val="120000"/>
              </a:lnSpc>
              <a:spcBef>
                <a:spcPts val="500"/>
              </a:spcBef>
              <a:spcAft>
                <a:spcPts val="0"/>
              </a:spcAft>
              <a:buClr>
                <a:schemeClr val="lt1"/>
              </a:buClr>
              <a:buSzPts val="900"/>
              <a:buNone/>
              <a:defRPr sz="900"/>
            </a:lvl8pPr>
            <a:lvl9pPr indent="-228600" lvl="8" marL="4114800" algn="l">
              <a:lnSpc>
                <a:spcPct val="120000"/>
              </a:lnSpc>
              <a:spcBef>
                <a:spcPts val="500"/>
              </a:spcBef>
              <a:spcAft>
                <a:spcPts val="0"/>
              </a:spcAft>
              <a:buClr>
                <a:schemeClr val="lt1"/>
              </a:buClr>
              <a:buSzPts val="900"/>
              <a:buNone/>
              <a:defRPr sz="900"/>
            </a:lvl9pPr>
          </a:lstStyle>
          <a:p/>
        </p:txBody>
      </p:sp>
      <p:sp>
        <p:nvSpPr>
          <p:cNvPr id="104" name="Google Shape;104;p15"/>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5"/>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15"/>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lumna de imagen 3">
  <p:cSld name="Columna de imagen 3">
    <p:spTree>
      <p:nvGrpSpPr>
        <p:cNvPr id="107" name="Shape 107"/>
        <p:cNvGrpSpPr/>
        <p:nvPr/>
      </p:nvGrpSpPr>
      <p:grpSpPr>
        <a:xfrm>
          <a:off x="0" y="0"/>
          <a:ext cx="0" cy="0"/>
          <a:chOff x="0" y="0"/>
          <a:chExt cx="0" cy="0"/>
        </a:xfrm>
      </p:grpSpPr>
      <p:sp>
        <p:nvSpPr>
          <p:cNvPr id="108" name="Google Shape;108;p16"/>
          <p:cNvSpPr txBox="1"/>
          <p:nvPr>
            <p:ph type="title"/>
          </p:nvPr>
        </p:nvSpPr>
        <p:spPr>
          <a:xfrm>
            <a:off x="913795" y="609600"/>
            <a:ext cx="10353762" cy="1325563"/>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9" name="Google Shape;109;p16"/>
          <p:cNvSpPr txBox="1"/>
          <p:nvPr>
            <p:ph idx="1" type="body"/>
          </p:nvPr>
        </p:nvSpPr>
        <p:spPr>
          <a:xfrm>
            <a:off x="913795" y="4195899"/>
            <a:ext cx="3298955" cy="576262"/>
          </a:xfrm>
          <a:prstGeom prst="rect">
            <a:avLst/>
          </a:prstGeom>
          <a:noFill/>
          <a:ln>
            <a:noFill/>
          </a:ln>
        </p:spPr>
        <p:txBody>
          <a:bodyPr anchorCtr="0" anchor="b" bIns="45700" lIns="91425" spcFirstLastPara="1" rIns="91425" wrap="square" tIns="45700">
            <a:noAutofit/>
          </a:bodyPr>
          <a:lstStyle>
            <a:lvl1pPr indent="-228600" lvl="0" marL="457200" algn="ctr">
              <a:lnSpc>
                <a:spcPct val="100000"/>
              </a:lnSpc>
              <a:spcBef>
                <a:spcPts val="1000"/>
              </a:spcBef>
              <a:spcAft>
                <a:spcPts val="0"/>
              </a:spcAft>
              <a:buClr>
                <a:schemeClr val="lt1"/>
              </a:buClr>
              <a:buSzPts val="2000"/>
              <a:buNone/>
              <a:defRPr b="0" sz="2000">
                <a:solidFill>
                  <a:schemeClr val="lt1"/>
                </a:solidFill>
              </a:defRPr>
            </a:lvl1pPr>
            <a:lvl2pPr indent="-228600" lvl="1" marL="914400" algn="l">
              <a:lnSpc>
                <a:spcPct val="120000"/>
              </a:lnSpc>
              <a:spcBef>
                <a:spcPts val="500"/>
              </a:spcBef>
              <a:spcAft>
                <a:spcPts val="0"/>
              </a:spcAft>
              <a:buClr>
                <a:schemeClr val="lt1"/>
              </a:buClr>
              <a:buSzPts val="2000"/>
              <a:buNone/>
              <a:defRPr b="1" sz="2000"/>
            </a:lvl2pPr>
            <a:lvl3pPr indent="-228600" lvl="2" marL="1371600" algn="l">
              <a:lnSpc>
                <a:spcPct val="120000"/>
              </a:lnSpc>
              <a:spcBef>
                <a:spcPts val="500"/>
              </a:spcBef>
              <a:spcAft>
                <a:spcPts val="0"/>
              </a:spcAft>
              <a:buClr>
                <a:schemeClr val="lt1"/>
              </a:buClr>
              <a:buSzPts val="1800"/>
              <a:buNone/>
              <a:defRPr b="1" sz="1800"/>
            </a:lvl3pPr>
            <a:lvl4pPr indent="-228600" lvl="3" marL="1828800" algn="l">
              <a:lnSpc>
                <a:spcPct val="120000"/>
              </a:lnSpc>
              <a:spcBef>
                <a:spcPts val="500"/>
              </a:spcBef>
              <a:spcAft>
                <a:spcPts val="0"/>
              </a:spcAft>
              <a:buClr>
                <a:schemeClr val="lt1"/>
              </a:buClr>
              <a:buSzPts val="1600"/>
              <a:buNone/>
              <a:defRPr b="1" sz="1600"/>
            </a:lvl4pPr>
            <a:lvl5pPr indent="-228600" lvl="4" marL="2286000" algn="l">
              <a:lnSpc>
                <a:spcPct val="120000"/>
              </a:lnSpc>
              <a:spcBef>
                <a:spcPts val="500"/>
              </a:spcBef>
              <a:spcAft>
                <a:spcPts val="0"/>
              </a:spcAft>
              <a:buClr>
                <a:schemeClr val="lt1"/>
              </a:buClr>
              <a:buSzPts val="1600"/>
              <a:buNone/>
              <a:defRPr b="1" sz="1600"/>
            </a:lvl5pPr>
            <a:lvl6pPr indent="-228600" lvl="5" marL="2743200" algn="l">
              <a:lnSpc>
                <a:spcPct val="120000"/>
              </a:lnSpc>
              <a:spcBef>
                <a:spcPts val="500"/>
              </a:spcBef>
              <a:spcAft>
                <a:spcPts val="0"/>
              </a:spcAft>
              <a:buClr>
                <a:schemeClr val="lt1"/>
              </a:buClr>
              <a:buSzPts val="1600"/>
              <a:buNone/>
              <a:defRPr b="1" sz="1600"/>
            </a:lvl6pPr>
            <a:lvl7pPr indent="-228600" lvl="6" marL="3200400" algn="l">
              <a:lnSpc>
                <a:spcPct val="120000"/>
              </a:lnSpc>
              <a:spcBef>
                <a:spcPts val="500"/>
              </a:spcBef>
              <a:spcAft>
                <a:spcPts val="0"/>
              </a:spcAft>
              <a:buClr>
                <a:schemeClr val="lt1"/>
              </a:buClr>
              <a:buSzPts val="1600"/>
              <a:buNone/>
              <a:defRPr b="1" sz="1600"/>
            </a:lvl7pPr>
            <a:lvl8pPr indent="-228600" lvl="7" marL="3657600" algn="l">
              <a:lnSpc>
                <a:spcPct val="120000"/>
              </a:lnSpc>
              <a:spcBef>
                <a:spcPts val="500"/>
              </a:spcBef>
              <a:spcAft>
                <a:spcPts val="0"/>
              </a:spcAft>
              <a:buClr>
                <a:schemeClr val="lt1"/>
              </a:buClr>
              <a:buSzPts val="1600"/>
              <a:buNone/>
              <a:defRPr b="1" sz="1600"/>
            </a:lvl8pPr>
            <a:lvl9pPr indent="-228600" lvl="8" marL="4114800" algn="l">
              <a:lnSpc>
                <a:spcPct val="120000"/>
              </a:lnSpc>
              <a:spcBef>
                <a:spcPts val="500"/>
              </a:spcBef>
              <a:spcAft>
                <a:spcPts val="0"/>
              </a:spcAft>
              <a:buClr>
                <a:schemeClr val="lt1"/>
              </a:buClr>
              <a:buSzPts val="1600"/>
              <a:buNone/>
              <a:defRPr b="1" sz="1600"/>
            </a:lvl9pPr>
          </a:lstStyle>
          <a:p/>
        </p:txBody>
      </p:sp>
      <p:sp>
        <p:nvSpPr>
          <p:cNvPr id="110" name="Google Shape;110;p16"/>
          <p:cNvSpPr/>
          <p:nvPr>
            <p:ph idx="2" type="pic"/>
          </p:nvPr>
        </p:nvSpPr>
        <p:spPr>
          <a:xfrm>
            <a:off x="1092020" y="2298987"/>
            <a:ext cx="2940050" cy="1524000"/>
          </a:xfrm>
          <a:prstGeom prst="roundRect">
            <a:avLst>
              <a:gd fmla="val 0" name="adj"/>
            </a:avLst>
          </a:prstGeom>
          <a:noFill/>
          <a:ln cap="sq" cmpd="sng" w="14605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45700" lIns="91425" spcFirstLastPara="1" rIns="91425" wrap="square" tIns="45700">
            <a:noAutofit/>
          </a:bodyPr>
          <a:lstStyle>
            <a:lvl1pPr lvl="0" marR="0" rtl="0" algn="ctr">
              <a:lnSpc>
                <a:spcPct val="120000"/>
              </a:lnSpc>
              <a:spcBef>
                <a:spcPts val="1000"/>
              </a:spcBef>
              <a:spcAft>
                <a:spcPts val="0"/>
              </a:spcAft>
              <a:buClr>
                <a:schemeClr val="lt1"/>
              </a:buClr>
              <a:buSzPts val="1600"/>
              <a:buFont typeface="Arial"/>
              <a:buNone/>
              <a:defRPr b="0" i="0" sz="1600" u="none" cap="none" strike="noStrike">
                <a:solidFill>
                  <a:schemeClr val="lt1"/>
                </a:solidFill>
                <a:latin typeface="Rockwell"/>
                <a:ea typeface="Rockwell"/>
                <a:cs typeface="Rockwell"/>
                <a:sym typeface="Rockwell"/>
              </a:defRPr>
            </a:lvl1pPr>
            <a:lvl2pPr lvl="1" marR="0" rtl="0" algn="l">
              <a:lnSpc>
                <a:spcPct val="120000"/>
              </a:lnSpc>
              <a:spcBef>
                <a:spcPts val="500"/>
              </a:spcBef>
              <a:spcAft>
                <a:spcPts val="0"/>
              </a:spcAft>
              <a:buClr>
                <a:schemeClr val="lt1"/>
              </a:buClr>
              <a:buSzPts val="1600"/>
              <a:buFont typeface="Arial"/>
              <a:buNone/>
              <a:defRPr b="0" i="0" sz="1600" u="none" cap="none" strike="noStrike">
                <a:solidFill>
                  <a:schemeClr val="lt1"/>
                </a:solidFill>
                <a:latin typeface="Rockwell"/>
                <a:ea typeface="Rockwell"/>
                <a:cs typeface="Rockwell"/>
                <a:sym typeface="Rockwell"/>
              </a:defRPr>
            </a:lvl2pPr>
            <a:lvl3pPr lvl="2" marR="0" rtl="0" algn="l">
              <a:lnSpc>
                <a:spcPct val="120000"/>
              </a:lnSpc>
              <a:spcBef>
                <a:spcPts val="500"/>
              </a:spcBef>
              <a:spcAft>
                <a:spcPts val="0"/>
              </a:spcAft>
              <a:buClr>
                <a:schemeClr val="lt1"/>
              </a:buClr>
              <a:buSzPts val="1600"/>
              <a:buFont typeface="Arial"/>
              <a:buNone/>
              <a:defRPr b="0" i="0" sz="1600" u="none" cap="none" strike="noStrike">
                <a:solidFill>
                  <a:schemeClr val="lt1"/>
                </a:solidFill>
                <a:latin typeface="Rockwell"/>
                <a:ea typeface="Rockwell"/>
                <a:cs typeface="Rockwell"/>
                <a:sym typeface="Rockwell"/>
              </a:defRPr>
            </a:lvl3pPr>
            <a:lvl4pPr lvl="3" marR="0" rtl="0" algn="l">
              <a:lnSpc>
                <a:spcPct val="120000"/>
              </a:lnSpc>
              <a:spcBef>
                <a:spcPts val="500"/>
              </a:spcBef>
              <a:spcAft>
                <a:spcPts val="0"/>
              </a:spcAft>
              <a:buClr>
                <a:schemeClr val="lt1"/>
              </a:buClr>
              <a:buSzPts val="1600"/>
              <a:buFont typeface="Arial"/>
              <a:buNone/>
              <a:defRPr b="0" i="0" sz="1600" u="none" cap="none" strike="noStrike">
                <a:solidFill>
                  <a:schemeClr val="lt1"/>
                </a:solidFill>
                <a:latin typeface="Rockwell"/>
                <a:ea typeface="Rockwell"/>
                <a:cs typeface="Rockwell"/>
                <a:sym typeface="Rockwell"/>
              </a:defRPr>
            </a:lvl4pPr>
            <a:lvl5pPr lvl="4" marR="0" rtl="0" algn="l">
              <a:lnSpc>
                <a:spcPct val="120000"/>
              </a:lnSpc>
              <a:spcBef>
                <a:spcPts val="500"/>
              </a:spcBef>
              <a:spcAft>
                <a:spcPts val="0"/>
              </a:spcAft>
              <a:buClr>
                <a:schemeClr val="lt1"/>
              </a:buClr>
              <a:buSzPts val="1600"/>
              <a:buFont typeface="Arial"/>
              <a:buNone/>
              <a:defRPr b="0" i="0" sz="1600" u="none" cap="none" strike="noStrike">
                <a:solidFill>
                  <a:schemeClr val="lt1"/>
                </a:solidFill>
                <a:latin typeface="Rockwell"/>
                <a:ea typeface="Rockwell"/>
                <a:cs typeface="Rockwell"/>
                <a:sym typeface="Rockwell"/>
              </a:defRPr>
            </a:lvl5pPr>
            <a:lvl6pPr lvl="5" marR="0" rtl="0" algn="l">
              <a:lnSpc>
                <a:spcPct val="120000"/>
              </a:lnSpc>
              <a:spcBef>
                <a:spcPts val="500"/>
              </a:spcBef>
              <a:spcAft>
                <a:spcPts val="0"/>
              </a:spcAft>
              <a:buClr>
                <a:schemeClr val="lt1"/>
              </a:buClr>
              <a:buSzPts val="1600"/>
              <a:buFont typeface="Arial"/>
              <a:buNone/>
              <a:defRPr b="0" i="0" sz="1600" u="none" cap="none" strike="noStrike">
                <a:solidFill>
                  <a:schemeClr val="lt1"/>
                </a:solidFill>
                <a:latin typeface="Rockwell"/>
                <a:ea typeface="Rockwell"/>
                <a:cs typeface="Rockwell"/>
                <a:sym typeface="Rockwell"/>
              </a:defRPr>
            </a:lvl6pPr>
            <a:lvl7pPr lvl="6" marR="0" rtl="0" algn="l">
              <a:lnSpc>
                <a:spcPct val="120000"/>
              </a:lnSpc>
              <a:spcBef>
                <a:spcPts val="500"/>
              </a:spcBef>
              <a:spcAft>
                <a:spcPts val="0"/>
              </a:spcAft>
              <a:buClr>
                <a:schemeClr val="lt1"/>
              </a:buClr>
              <a:buSzPts val="1600"/>
              <a:buFont typeface="Arial"/>
              <a:buNone/>
              <a:defRPr b="0" i="0" sz="1600" u="none" cap="none" strike="noStrike">
                <a:solidFill>
                  <a:schemeClr val="lt1"/>
                </a:solidFill>
                <a:latin typeface="Rockwell"/>
                <a:ea typeface="Rockwell"/>
                <a:cs typeface="Rockwell"/>
                <a:sym typeface="Rockwell"/>
              </a:defRPr>
            </a:lvl7pPr>
            <a:lvl8pPr lvl="7" marR="0" rtl="0" algn="l">
              <a:lnSpc>
                <a:spcPct val="120000"/>
              </a:lnSpc>
              <a:spcBef>
                <a:spcPts val="500"/>
              </a:spcBef>
              <a:spcAft>
                <a:spcPts val="0"/>
              </a:spcAft>
              <a:buClr>
                <a:schemeClr val="lt1"/>
              </a:buClr>
              <a:buSzPts val="1600"/>
              <a:buFont typeface="Arial"/>
              <a:buNone/>
              <a:defRPr b="0" i="0" sz="1600" u="none" cap="none" strike="noStrike">
                <a:solidFill>
                  <a:schemeClr val="lt1"/>
                </a:solidFill>
                <a:latin typeface="Rockwell"/>
                <a:ea typeface="Rockwell"/>
                <a:cs typeface="Rockwell"/>
                <a:sym typeface="Rockwell"/>
              </a:defRPr>
            </a:lvl8pPr>
            <a:lvl9pPr lvl="8" marR="0" rtl="0" algn="l">
              <a:lnSpc>
                <a:spcPct val="120000"/>
              </a:lnSpc>
              <a:spcBef>
                <a:spcPts val="500"/>
              </a:spcBef>
              <a:spcAft>
                <a:spcPts val="0"/>
              </a:spcAft>
              <a:buClr>
                <a:schemeClr val="lt1"/>
              </a:buClr>
              <a:buSzPts val="1600"/>
              <a:buFont typeface="Arial"/>
              <a:buNone/>
              <a:defRPr b="0" i="0" sz="1600" u="none" cap="none" strike="noStrike">
                <a:solidFill>
                  <a:schemeClr val="lt1"/>
                </a:solidFill>
                <a:latin typeface="Rockwell"/>
                <a:ea typeface="Rockwell"/>
                <a:cs typeface="Rockwell"/>
                <a:sym typeface="Rockwell"/>
              </a:defRPr>
            </a:lvl9pPr>
          </a:lstStyle>
          <a:p/>
        </p:txBody>
      </p:sp>
      <p:sp>
        <p:nvSpPr>
          <p:cNvPr id="111" name="Google Shape;111;p16"/>
          <p:cNvSpPr txBox="1"/>
          <p:nvPr>
            <p:ph idx="3" type="body"/>
          </p:nvPr>
        </p:nvSpPr>
        <p:spPr>
          <a:xfrm>
            <a:off x="913795" y="4772161"/>
            <a:ext cx="3298955" cy="1019038"/>
          </a:xfrm>
          <a:prstGeom prst="rect">
            <a:avLst/>
          </a:prstGeom>
          <a:noFill/>
          <a:ln>
            <a:noFill/>
          </a:ln>
        </p:spPr>
        <p:txBody>
          <a:bodyPr anchorCtr="0" anchor="t" bIns="45700" lIns="91425" spcFirstLastPara="1" rIns="91425" wrap="square" tIns="45700">
            <a:noAutofit/>
          </a:bodyPr>
          <a:lstStyle>
            <a:lvl1pPr indent="-228600" lvl="0" marL="457200" algn="ctr">
              <a:lnSpc>
                <a:spcPct val="120000"/>
              </a:lnSpc>
              <a:spcBef>
                <a:spcPts val="1000"/>
              </a:spcBef>
              <a:spcAft>
                <a:spcPts val="0"/>
              </a:spcAft>
              <a:buClr>
                <a:schemeClr val="lt1"/>
              </a:buClr>
              <a:buSzPts val="1400"/>
              <a:buNone/>
              <a:defRPr sz="1400"/>
            </a:lvl1pPr>
            <a:lvl2pPr indent="-228600" lvl="1" marL="914400" algn="l">
              <a:lnSpc>
                <a:spcPct val="120000"/>
              </a:lnSpc>
              <a:spcBef>
                <a:spcPts val="500"/>
              </a:spcBef>
              <a:spcAft>
                <a:spcPts val="0"/>
              </a:spcAft>
              <a:buClr>
                <a:schemeClr val="lt1"/>
              </a:buClr>
              <a:buSzPts val="1200"/>
              <a:buNone/>
              <a:defRPr sz="1200"/>
            </a:lvl2pPr>
            <a:lvl3pPr indent="-228600" lvl="2" marL="1371600" algn="l">
              <a:lnSpc>
                <a:spcPct val="120000"/>
              </a:lnSpc>
              <a:spcBef>
                <a:spcPts val="500"/>
              </a:spcBef>
              <a:spcAft>
                <a:spcPts val="0"/>
              </a:spcAft>
              <a:buClr>
                <a:schemeClr val="lt1"/>
              </a:buClr>
              <a:buSzPts val="1000"/>
              <a:buNone/>
              <a:defRPr sz="1000"/>
            </a:lvl3pPr>
            <a:lvl4pPr indent="-228600" lvl="3" marL="1828800" algn="l">
              <a:lnSpc>
                <a:spcPct val="120000"/>
              </a:lnSpc>
              <a:spcBef>
                <a:spcPts val="500"/>
              </a:spcBef>
              <a:spcAft>
                <a:spcPts val="0"/>
              </a:spcAft>
              <a:buClr>
                <a:schemeClr val="lt1"/>
              </a:buClr>
              <a:buSzPts val="900"/>
              <a:buNone/>
              <a:defRPr sz="900"/>
            </a:lvl4pPr>
            <a:lvl5pPr indent="-228600" lvl="4" marL="2286000" algn="l">
              <a:lnSpc>
                <a:spcPct val="120000"/>
              </a:lnSpc>
              <a:spcBef>
                <a:spcPts val="500"/>
              </a:spcBef>
              <a:spcAft>
                <a:spcPts val="0"/>
              </a:spcAft>
              <a:buClr>
                <a:schemeClr val="lt1"/>
              </a:buClr>
              <a:buSzPts val="900"/>
              <a:buNone/>
              <a:defRPr sz="900"/>
            </a:lvl5pPr>
            <a:lvl6pPr indent="-228600" lvl="5" marL="2743200" algn="l">
              <a:lnSpc>
                <a:spcPct val="120000"/>
              </a:lnSpc>
              <a:spcBef>
                <a:spcPts val="500"/>
              </a:spcBef>
              <a:spcAft>
                <a:spcPts val="0"/>
              </a:spcAft>
              <a:buClr>
                <a:schemeClr val="lt1"/>
              </a:buClr>
              <a:buSzPts val="900"/>
              <a:buNone/>
              <a:defRPr sz="900"/>
            </a:lvl6pPr>
            <a:lvl7pPr indent="-228600" lvl="6" marL="3200400" algn="l">
              <a:lnSpc>
                <a:spcPct val="120000"/>
              </a:lnSpc>
              <a:spcBef>
                <a:spcPts val="500"/>
              </a:spcBef>
              <a:spcAft>
                <a:spcPts val="0"/>
              </a:spcAft>
              <a:buClr>
                <a:schemeClr val="lt1"/>
              </a:buClr>
              <a:buSzPts val="900"/>
              <a:buNone/>
              <a:defRPr sz="900"/>
            </a:lvl7pPr>
            <a:lvl8pPr indent="-228600" lvl="7" marL="3657600" algn="l">
              <a:lnSpc>
                <a:spcPct val="120000"/>
              </a:lnSpc>
              <a:spcBef>
                <a:spcPts val="500"/>
              </a:spcBef>
              <a:spcAft>
                <a:spcPts val="0"/>
              </a:spcAft>
              <a:buClr>
                <a:schemeClr val="lt1"/>
              </a:buClr>
              <a:buSzPts val="900"/>
              <a:buNone/>
              <a:defRPr sz="900"/>
            </a:lvl8pPr>
            <a:lvl9pPr indent="-228600" lvl="8" marL="4114800" algn="l">
              <a:lnSpc>
                <a:spcPct val="120000"/>
              </a:lnSpc>
              <a:spcBef>
                <a:spcPts val="500"/>
              </a:spcBef>
              <a:spcAft>
                <a:spcPts val="0"/>
              </a:spcAft>
              <a:buClr>
                <a:schemeClr val="lt1"/>
              </a:buClr>
              <a:buSzPts val="900"/>
              <a:buNone/>
              <a:defRPr sz="900"/>
            </a:lvl9pPr>
          </a:lstStyle>
          <a:p/>
        </p:txBody>
      </p:sp>
      <p:sp>
        <p:nvSpPr>
          <p:cNvPr id="112" name="Google Shape;112;p16"/>
          <p:cNvSpPr txBox="1"/>
          <p:nvPr>
            <p:ph idx="4" type="body"/>
          </p:nvPr>
        </p:nvSpPr>
        <p:spPr>
          <a:xfrm>
            <a:off x="4442701" y="4195899"/>
            <a:ext cx="3298983" cy="576262"/>
          </a:xfrm>
          <a:prstGeom prst="rect">
            <a:avLst/>
          </a:prstGeom>
          <a:noFill/>
          <a:ln>
            <a:noFill/>
          </a:ln>
        </p:spPr>
        <p:txBody>
          <a:bodyPr anchorCtr="0" anchor="b" bIns="45700" lIns="91425" spcFirstLastPara="1" rIns="91425" wrap="square" tIns="45700">
            <a:noAutofit/>
          </a:bodyPr>
          <a:lstStyle>
            <a:lvl1pPr indent="-228600" lvl="0" marL="457200" algn="ctr">
              <a:lnSpc>
                <a:spcPct val="100000"/>
              </a:lnSpc>
              <a:spcBef>
                <a:spcPts val="1000"/>
              </a:spcBef>
              <a:spcAft>
                <a:spcPts val="0"/>
              </a:spcAft>
              <a:buClr>
                <a:schemeClr val="lt1"/>
              </a:buClr>
              <a:buSzPts val="2000"/>
              <a:buNone/>
              <a:defRPr b="0" sz="2000">
                <a:solidFill>
                  <a:schemeClr val="lt1"/>
                </a:solidFill>
              </a:defRPr>
            </a:lvl1pPr>
            <a:lvl2pPr indent="-228600" lvl="1" marL="914400" algn="l">
              <a:lnSpc>
                <a:spcPct val="120000"/>
              </a:lnSpc>
              <a:spcBef>
                <a:spcPts val="500"/>
              </a:spcBef>
              <a:spcAft>
                <a:spcPts val="0"/>
              </a:spcAft>
              <a:buClr>
                <a:schemeClr val="lt1"/>
              </a:buClr>
              <a:buSzPts val="2000"/>
              <a:buNone/>
              <a:defRPr b="1" sz="2000"/>
            </a:lvl2pPr>
            <a:lvl3pPr indent="-228600" lvl="2" marL="1371600" algn="l">
              <a:lnSpc>
                <a:spcPct val="120000"/>
              </a:lnSpc>
              <a:spcBef>
                <a:spcPts val="500"/>
              </a:spcBef>
              <a:spcAft>
                <a:spcPts val="0"/>
              </a:spcAft>
              <a:buClr>
                <a:schemeClr val="lt1"/>
              </a:buClr>
              <a:buSzPts val="1800"/>
              <a:buNone/>
              <a:defRPr b="1" sz="1800"/>
            </a:lvl3pPr>
            <a:lvl4pPr indent="-228600" lvl="3" marL="1828800" algn="l">
              <a:lnSpc>
                <a:spcPct val="120000"/>
              </a:lnSpc>
              <a:spcBef>
                <a:spcPts val="500"/>
              </a:spcBef>
              <a:spcAft>
                <a:spcPts val="0"/>
              </a:spcAft>
              <a:buClr>
                <a:schemeClr val="lt1"/>
              </a:buClr>
              <a:buSzPts val="1600"/>
              <a:buNone/>
              <a:defRPr b="1" sz="1600"/>
            </a:lvl4pPr>
            <a:lvl5pPr indent="-228600" lvl="4" marL="2286000" algn="l">
              <a:lnSpc>
                <a:spcPct val="120000"/>
              </a:lnSpc>
              <a:spcBef>
                <a:spcPts val="500"/>
              </a:spcBef>
              <a:spcAft>
                <a:spcPts val="0"/>
              </a:spcAft>
              <a:buClr>
                <a:schemeClr val="lt1"/>
              </a:buClr>
              <a:buSzPts val="1600"/>
              <a:buNone/>
              <a:defRPr b="1" sz="1600"/>
            </a:lvl5pPr>
            <a:lvl6pPr indent="-228600" lvl="5" marL="2743200" algn="l">
              <a:lnSpc>
                <a:spcPct val="120000"/>
              </a:lnSpc>
              <a:spcBef>
                <a:spcPts val="500"/>
              </a:spcBef>
              <a:spcAft>
                <a:spcPts val="0"/>
              </a:spcAft>
              <a:buClr>
                <a:schemeClr val="lt1"/>
              </a:buClr>
              <a:buSzPts val="1600"/>
              <a:buNone/>
              <a:defRPr b="1" sz="1600"/>
            </a:lvl6pPr>
            <a:lvl7pPr indent="-228600" lvl="6" marL="3200400" algn="l">
              <a:lnSpc>
                <a:spcPct val="120000"/>
              </a:lnSpc>
              <a:spcBef>
                <a:spcPts val="500"/>
              </a:spcBef>
              <a:spcAft>
                <a:spcPts val="0"/>
              </a:spcAft>
              <a:buClr>
                <a:schemeClr val="lt1"/>
              </a:buClr>
              <a:buSzPts val="1600"/>
              <a:buNone/>
              <a:defRPr b="1" sz="1600"/>
            </a:lvl7pPr>
            <a:lvl8pPr indent="-228600" lvl="7" marL="3657600" algn="l">
              <a:lnSpc>
                <a:spcPct val="120000"/>
              </a:lnSpc>
              <a:spcBef>
                <a:spcPts val="500"/>
              </a:spcBef>
              <a:spcAft>
                <a:spcPts val="0"/>
              </a:spcAft>
              <a:buClr>
                <a:schemeClr val="lt1"/>
              </a:buClr>
              <a:buSzPts val="1600"/>
              <a:buNone/>
              <a:defRPr b="1" sz="1600"/>
            </a:lvl8pPr>
            <a:lvl9pPr indent="-228600" lvl="8" marL="4114800" algn="l">
              <a:lnSpc>
                <a:spcPct val="120000"/>
              </a:lnSpc>
              <a:spcBef>
                <a:spcPts val="500"/>
              </a:spcBef>
              <a:spcAft>
                <a:spcPts val="0"/>
              </a:spcAft>
              <a:buClr>
                <a:schemeClr val="lt1"/>
              </a:buClr>
              <a:buSzPts val="1600"/>
              <a:buNone/>
              <a:defRPr b="1" sz="1600"/>
            </a:lvl9pPr>
          </a:lstStyle>
          <a:p/>
        </p:txBody>
      </p:sp>
      <p:sp>
        <p:nvSpPr>
          <p:cNvPr id="113" name="Google Shape;113;p16"/>
          <p:cNvSpPr/>
          <p:nvPr>
            <p:ph idx="5" type="pic"/>
          </p:nvPr>
        </p:nvSpPr>
        <p:spPr>
          <a:xfrm>
            <a:off x="4568996" y="2298987"/>
            <a:ext cx="2930525" cy="1524000"/>
          </a:xfrm>
          <a:prstGeom prst="roundRect">
            <a:avLst>
              <a:gd fmla="val 0" name="adj"/>
            </a:avLst>
          </a:prstGeom>
          <a:noFill/>
          <a:ln cap="sq" cmpd="sng" w="14605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45700" lIns="91425" spcFirstLastPara="1" rIns="91425" wrap="square" tIns="45700">
            <a:noAutofit/>
          </a:bodyPr>
          <a:lstStyle>
            <a:lvl1pPr lvl="0" marR="0" rtl="0" algn="ctr">
              <a:lnSpc>
                <a:spcPct val="120000"/>
              </a:lnSpc>
              <a:spcBef>
                <a:spcPts val="1000"/>
              </a:spcBef>
              <a:spcAft>
                <a:spcPts val="0"/>
              </a:spcAft>
              <a:buClr>
                <a:schemeClr val="lt1"/>
              </a:buClr>
              <a:buSzPts val="1600"/>
              <a:buFont typeface="Arial"/>
              <a:buNone/>
              <a:defRPr b="0" i="0" sz="1600" u="none" cap="none" strike="noStrike">
                <a:solidFill>
                  <a:schemeClr val="lt1"/>
                </a:solidFill>
                <a:latin typeface="Rockwell"/>
                <a:ea typeface="Rockwell"/>
                <a:cs typeface="Rockwell"/>
                <a:sym typeface="Rockwell"/>
              </a:defRPr>
            </a:lvl1pPr>
            <a:lvl2pPr lvl="1" marR="0" rtl="0" algn="l">
              <a:lnSpc>
                <a:spcPct val="120000"/>
              </a:lnSpc>
              <a:spcBef>
                <a:spcPts val="500"/>
              </a:spcBef>
              <a:spcAft>
                <a:spcPts val="0"/>
              </a:spcAft>
              <a:buClr>
                <a:schemeClr val="lt1"/>
              </a:buClr>
              <a:buSzPts val="1600"/>
              <a:buFont typeface="Arial"/>
              <a:buNone/>
              <a:defRPr b="0" i="0" sz="1600" u="none" cap="none" strike="noStrike">
                <a:solidFill>
                  <a:schemeClr val="lt1"/>
                </a:solidFill>
                <a:latin typeface="Rockwell"/>
                <a:ea typeface="Rockwell"/>
                <a:cs typeface="Rockwell"/>
                <a:sym typeface="Rockwell"/>
              </a:defRPr>
            </a:lvl2pPr>
            <a:lvl3pPr lvl="2" marR="0" rtl="0" algn="l">
              <a:lnSpc>
                <a:spcPct val="120000"/>
              </a:lnSpc>
              <a:spcBef>
                <a:spcPts val="500"/>
              </a:spcBef>
              <a:spcAft>
                <a:spcPts val="0"/>
              </a:spcAft>
              <a:buClr>
                <a:schemeClr val="lt1"/>
              </a:buClr>
              <a:buSzPts val="1600"/>
              <a:buFont typeface="Arial"/>
              <a:buNone/>
              <a:defRPr b="0" i="0" sz="1600" u="none" cap="none" strike="noStrike">
                <a:solidFill>
                  <a:schemeClr val="lt1"/>
                </a:solidFill>
                <a:latin typeface="Rockwell"/>
                <a:ea typeface="Rockwell"/>
                <a:cs typeface="Rockwell"/>
                <a:sym typeface="Rockwell"/>
              </a:defRPr>
            </a:lvl3pPr>
            <a:lvl4pPr lvl="3" marR="0" rtl="0" algn="l">
              <a:lnSpc>
                <a:spcPct val="120000"/>
              </a:lnSpc>
              <a:spcBef>
                <a:spcPts val="500"/>
              </a:spcBef>
              <a:spcAft>
                <a:spcPts val="0"/>
              </a:spcAft>
              <a:buClr>
                <a:schemeClr val="lt1"/>
              </a:buClr>
              <a:buSzPts val="1600"/>
              <a:buFont typeface="Arial"/>
              <a:buNone/>
              <a:defRPr b="0" i="0" sz="1600" u="none" cap="none" strike="noStrike">
                <a:solidFill>
                  <a:schemeClr val="lt1"/>
                </a:solidFill>
                <a:latin typeface="Rockwell"/>
                <a:ea typeface="Rockwell"/>
                <a:cs typeface="Rockwell"/>
                <a:sym typeface="Rockwell"/>
              </a:defRPr>
            </a:lvl4pPr>
            <a:lvl5pPr lvl="4" marR="0" rtl="0" algn="l">
              <a:lnSpc>
                <a:spcPct val="120000"/>
              </a:lnSpc>
              <a:spcBef>
                <a:spcPts val="500"/>
              </a:spcBef>
              <a:spcAft>
                <a:spcPts val="0"/>
              </a:spcAft>
              <a:buClr>
                <a:schemeClr val="lt1"/>
              </a:buClr>
              <a:buSzPts val="1600"/>
              <a:buFont typeface="Arial"/>
              <a:buNone/>
              <a:defRPr b="0" i="0" sz="1600" u="none" cap="none" strike="noStrike">
                <a:solidFill>
                  <a:schemeClr val="lt1"/>
                </a:solidFill>
                <a:latin typeface="Rockwell"/>
                <a:ea typeface="Rockwell"/>
                <a:cs typeface="Rockwell"/>
                <a:sym typeface="Rockwell"/>
              </a:defRPr>
            </a:lvl5pPr>
            <a:lvl6pPr lvl="5" marR="0" rtl="0" algn="l">
              <a:lnSpc>
                <a:spcPct val="120000"/>
              </a:lnSpc>
              <a:spcBef>
                <a:spcPts val="500"/>
              </a:spcBef>
              <a:spcAft>
                <a:spcPts val="0"/>
              </a:spcAft>
              <a:buClr>
                <a:schemeClr val="lt1"/>
              </a:buClr>
              <a:buSzPts val="1600"/>
              <a:buFont typeface="Arial"/>
              <a:buNone/>
              <a:defRPr b="0" i="0" sz="1600" u="none" cap="none" strike="noStrike">
                <a:solidFill>
                  <a:schemeClr val="lt1"/>
                </a:solidFill>
                <a:latin typeface="Rockwell"/>
                <a:ea typeface="Rockwell"/>
                <a:cs typeface="Rockwell"/>
                <a:sym typeface="Rockwell"/>
              </a:defRPr>
            </a:lvl6pPr>
            <a:lvl7pPr lvl="6" marR="0" rtl="0" algn="l">
              <a:lnSpc>
                <a:spcPct val="120000"/>
              </a:lnSpc>
              <a:spcBef>
                <a:spcPts val="500"/>
              </a:spcBef>
              <a:spcAft>
                <a:spcPts val="0"/>
              </a:spcAft>
              <a:buClr>
                <a:schemeClr val="lt1"/>
              </a:buClr>
              <a:buSzPts val="1600"/>
              <a:buFont typeface="Arial"/>
              <a:buNone/>
              <a:defRPr b="0" i="0" sz="1600" u="none" cap="none" strike="noStrike">
                <a:solidFill>
                  <a:schemeClr val="lt1"/>
                </a:solidFill>
                <a:latin typeface="Rockwell"/>
                <a:ea typeface="Rockwell"/>
                <a:cs typeface="Rockwell"/>
                <a:sym typeface="Rockwell"/>
              </a:defRPr>
            </a:lvl7pPr>
            <a:lvl8pPr lvl="7" marR="0" rtl="0" algn="l">
              <a:lnSpc>
                <a:spcPct val="120000"/>
              </a:lnSpc>
              <a:spcBef>
                <a:spcPts val="500"/>
              </a:spcBef>
              <a:spcAft>
                <a:spcPts val="0"/>
              </a:spcAft>
              <a:buClr>
                <a:schemeClr val="lt1"/>
              </a:buClr>
              <a:buSzPts val="1600"/>
              <a:buFont typeface="Arial"/>
              <a:buNone/>
              <a:defRPr b="0" i="0" sz="1600" u="none" cap="none" strike="noStrike">
                <a:solidFill>
                  <a:schemeClr val="lt1"/>
                </a:solidFill>
                <a:latin typeface="Rockwell"/>
                <a:ea typeface="Rockwell"/>
                <a:cs typeface="Rockwell"/>
                <a:sym typeface="Rockwell"/>
              </a:defRPr>
            </a:lvl8pPr>
            <a:lvl9pPr lvl="8" marR="0" rtl="0" algn="l">
              <a:lnSpc>
                <a:spcPct val="120000"/>
              </a:lnSpc>
              <a:spcBef>
                <a:spcPts val="500"/>
              </a:spcBef>
              <a:spcAft>
                <a:spcPts val="0"/>
              </a:spcAft>
              <a:buClr>
                <a:schemeClr val="lt1"/>
              </a:buClr>
              <a:buSzPts val="1600"/>
              <a:buFont typeface="Arial"/>
              <a:buNone/>
              <a:defRPr b="0" i="0" sz="1600" u="none" cap="none" strike="noStrike">
                <a:solidFill>
                  <a:schemeClr val="lt1"/>
                </a:solidFill>
                <a:latin typeface="Rockwell"/>
                <a:ea typeface="Rockwell"/>
                <a:cs typeface="Rockwell"/>
                <a:sym typeface="Rockwell"/>
              </a:defRPr>
            </a:lvl9pPr>
          </a:lstStyle>
          <a:p/>
        </p:txBody>
      </p:sp>
      <p:sp>
        <p:nvSpPr>
          <p:cNvPr id="114" name="Google Shape;114;p16"/>
          <p:cNvSpPr txBox="1"/>
          <p:nvPr>
            <p:ph idx="6" type="body"/>
          </p:nvPr>
        </p:nvSpPr>
        <p:spPr>
          <a:xfrm>
            <a:off x="4441348" y="4772160"/>
            <a:ext cx="3300336" cy="1019038"/>
          </a:xfrm>
          <a:prstGeom prst="rect">
            <a:avLst/>
          </a:prstGeom>
          <a:noFill/>
          <a:ln>
            <a:noFill/>
          </a:ln>
        </p:spPr>
        <p:txBody>
          <a:bodyPr anchorCtr="0" anchor="t" bIns="45700" lIns="91425" spcFirstLastPara="1" rIns="91425" wrap="square" tIns="45700">
            <a:noAutofit/>
          </a:bodyPr>
          <a:lstStyle>
            <a:lvl1pPr indent="-228600" lvl="0" marL="457200" algn="ctr">
              <a:lnSpc>
                <a:spcPct val="120000"/>
              </a:lnSpc>
              <a:spcBef>
                <a:spcPts val="1000"/>
              </a:spcBef>
              <a:spcAft>
                <a:spcPts val="0"/>
              </a:spcAft>
              <a:buClr>
                <a:schemeClr val="lt1"/>
              </a:buClr>
              <a:buSzPts val="1400"/>
              <a:buNone/>
              <a:defRPr sz="1400"/>
            </a:lvl1pPr>
            <a:lvl2pPr indent="-228600" lvl="1" marL="914400" algn="l">
              <a:lnSpc>
                <a:spcPct val="120000"/>
              </a:lnSpc>
              <a:spcBef>
                <a:spcPts val="500"/>
              </a:spcBef>
              <a:spcAft>
                <a:spcPts val="0"/>
              </a:spcAft>
              <a:buClr>
                <a:schemeClr val="lt1"/>
              </a:buClr>
              <a:buSzPts val="1200"/>
              <a:buNone/>
              <a:defRPr sz="1200"/>
            </a:lvl2pPr>
            <a:lvl3pPr indent="-228600" lvl="2" marL="1371600" algn="l">
              <a:lnSpc>
                <a:spcPct val="120000"/>
              </a:lnSpc>
              <a:spcBef>
                <a:spcPts val="500"/>
              </a:spcBef>
              <a:spcAft>
                <a:spcPts val="0"/>
              </a:spcAft>
              <a:buClr>
                <a:schemeClr val="lt1"/>
              </a:buClr>
              <a:buSzPts val="1000"/>
              <a:buNone/>
              <a:defRPr sz="1000"/>
            </a:lvl3pPr>
            <a:lvl4pPr indent="-228600" lvl="3" marL="1828800" algn="l">
              <a:lnSpc>
                <a:spcPct val="120000"/>
              </a:lnSpc>
              <a:spcBef>
                <a:spcPts val="500"/>
              </a:spcBef>
              <a:spcAft>
                <a:spcPts val="0"/>
              </a:spcAft>
              <a:buClr>
                <a:schemeClr val="lt1"/>
              </a:buClr>
              <a:buSzPts val="900"/>
              <a:buNone/>
              <a:defRPr sz="900"/>
            </a:lvl4pPr>
            <a:lvl5pPr indent="-228600" lvl="4" marL="2286000" algn="l">
              <a:lnSpc>
                <a:spcPct val="120000"/>
              </a:lnSpc>
              <a:spcBef>
                <a:spcPts val="500"/>
              </a:spcBef>
              <a:spcAft>
                <a:spcPts val="0"/>
              </a:spcAft>
              <a:buClr>
                <a:schemeClr val="lt1"/>
              </a:buClr>
              <a:buSzPts val="900"/>
              <a:buNone/>
              <a:defRPr sz="900"/>
            </a:lvl5pPr>
            <a:lvl6pPr indent="-228600" lvl="5" marL="2743200" algn="l">
              <a:lnSpc>
                <a:spcPct val="120000"/>
              </a:lnSpc>
              <a:spcBef>
                <a:spcPts val="500"/>
              </a:spcBef>
              <a:spcAft>
                <a:spcPts val="0"/>
              </a:spcAft>
              <a:buClr>
                <a:schemeClr val="lt1"/>
              </a:buClr>
              <a:buSzPts val="900"/>
              <a:buNone/>
              <a:defRPr sz="900"/>
            </a:lvl6pPr>
            <a:lvl7pPr indent="-228600" lvl="6" marL="3200400" algn="l">
              <a:lnSpc>
                <a:spcPct val="120000"/>
              </a:lnSpc>
              <a:spcBef>
                <a:spcPts val="500"/>
              </a:spcBef>
              <a:spcAft>
                <a:spcPts val="0"/>
              </a:spcAft>
              <a:buClr>
                <a:schemeClr val="lt1"/>
              </a:buClr>
              <a:buSzPts val="900"/>
              <a:buNone/>
              <a:defRPr sz="900"/>
            </a:lvl7pPr>
            <a:lvl8pPr indent="-228600" lvl="7" marL="3657600" algn="l">
              <a:lnSpc>
                <a:spcPct val="120000"/>
              </a:lnSpc>
              <a:spcBef>
                <a:spcPts val="500"/>
              </a:spcBef>
              <a:spcAft>
                <a:spcPts val="0"/>
              </a:spcAft>
              <a:buClr>
                <a:schemeClr val="lt1"/>
              </a:buClr>
              <a:buSzPts val="900"/>
              <a:buNone/>
              <a:defRPr sz="900"/>
            </a:lvl8pPr>
            <a:lvl9pPr indent="-228600" lvl="8" marL="4114800" algn="l">
              <a:lnSpc>
                <a:spcPct val="120000"/>
              </a:lnSpc>
              <a:spcBef>
                <a:spcPts val="500"/>
              </a:spcBef>
              <a:spcAft>
                <a:spcPts val="0"/>
              </a:spcAft>
              <a:buClr>
                <a:schemeClr val="lt1"/>
              </a:buClr>
              <a:buSzPts val="900"/>
              <a:buNone/>
              <a:defRPr sz="900"/>
            </a:lvl9pPr>
          </a:lstStyle>
          <a:p/>
        </p:txBody>
      </p:sp>
      <p:sp>
        <p:nvSpPr>
          <p:cNvPr id="115" name="Google Shape;115;p16"/>
          <p:cNvSpPr txBox="1"/>
          <p:nvPr>
            <p:ph idx="7" type="body"/>
          </p:nvPr>
        </p:nvSpPr>
        <p:spPr>
          <a:xfrm>
            <a:off x="7973423" y="4195899"/>
            <a:ext cx="3289900" cy="576262"/>
          </a:xfrm>
          <a:prstGeom prst="rect">
            <a:avLst/>
          </a:prstGeom>
          <a:noFill/>
          <a:ln>
            <a:noFill/>
          </a:ln>
        </p:spPr>
        <p:txBody>
          <a:bodyPr anchorCtr="0" anchor="b" bIns="45700" lIns="91425" spcFirstLastPara="1" rIns="91425" wrap="square" tIns="45700">
            <a:noAutofit/>
          </a:bodyPr>
          <a:lstStyle>
            <a:lvl1pPr indent="-228600" lvl="0" marL="457200" algn="ctr">
              <a:lnSpc>
                <a:spcPct val="100000"/>
              </a:lnSpc>
              <a:spcBef>
                <a:spcPts val="1000"/>
              </a:spcBef>
              <a:spcAft>
                <a:spcPts val="0"/>
              </a:spcAft>
              <a:buClr>
                <a:schemeClr val="lt1"/>
              </a:buClr>
              <a:buSzPts val="2000"/>
              <a:buNone/>
              <a:defRPr b="0" sz="2000">
                <a:solidFill>
                  <a:schemeClr val="lt1"/>
                </a:solidFill>
              </a:defRPr>
            </a:lvl1pPr>
            <a:lvl2pPr indent="-228600" lvl="1" marL="914400" algn="l">
              <a:lnSpc>
                <a:spcPct val="120000"/>
              </a:lnSpc>
              <a:spcBef>
                <a:spcPts val="500"/>
              </a:spcBef>
              <a:spcAft>
                <a:spcPts val="0"/>
              </a:spcAft>
              <a:buClr>
                <a:schemeClr val="lt1"/>
              </a:buClr>
              <a:buSzPts val="2000"/>
              <a:buNone/>
              <a:defRPr b="1" sz="2000"/>
            </a:lvl2pPr>
            <a:lvl3pPr indent="-228600" lvl="2" marL="1371600" algn="l">
              <a:lnSpc>
                <a:spcPct val="120000"/>
              </a:lnSpc>
              <a:spcBef>
                <a:spcPts val="500"/>
              </a:spcBef>
              <a:spcAft>
                <a:spcPts val="0"/>
              </a:spcAft>
              <a:buClr>
                <a:schemeClr val="lt1"/>
              </a:buClr>
              <a:buSzPts val="1800"/>
              <a:buNone/>
              <a:defRPr b="1" sz="1800"/>
            </a:lvl3pPr>
            <a:lvl4pPr indent="-228600" lvl="3" marL="1828800" algn="l">
              <a:lnSpc>
                <a:spcPct val="120000"/>
              </a:lnSpc>
              <a:spcBef>
                <a:spcPts val="500"/>
              </a:spcBef>
              <a:spcAft>
                <a:spcPts val="0"/>
              </a:spcAft>
              <a:buClr>
                <a:schemeClr val="lt1"/>
              </a:buClr>
              <a:buSzPts val="1600"/>
              <a:buNone/>
              <a:defRPr b="1" sz="1600"/>
            </a:lvl4pPr>
            <a:lvl5pPr indent="-228600" lvl="4" marL="2286000" algn="l">
              <a:lnSpc>
                <a:spcPct val="120000"/>
              </a:lnSpc>
              <a:spcBef>
                <a:spcPts val="500"/>
              </a:spcBef>
              <a:spcAft>
                <a:spcPts val="0"/>
              </a:spcAft>
              <a:buClr>
                <a:schemeClr val="lt1"/>
              </a:buClr>
              <a:buSzPts val="1600"/>
              <a:buNone/>
              <a:defRPr b="1" sz="1600"/>
            </a:lvl5pPr>
            <a:lvl6pPr indent="-228600" lvl="5" marL="2743200" algn="l">
              <a:lnSpc>
                <a:spcPct val="120000"/>
              </a:lnSpc>
              <a:spcBef>
                <a:spcPts val="500"/>
              </a:spcBef>
              <a:spcAft>
                <a:spcPts val="0"/>
              </a:spcAft>
              <a:buClr>
                <a:schemeClr val="lt1"/>
              </a:buClr>
              <a:buSzPts val="1600"/>
              <a:buNone/>
              <a:defRPr b="1" sz="1600"/>
            </a:lvl6pPr>
            <a:lvl7pPr indent="-228600" lvl="6" marL="3200400" algn="l">
              <a:lnSpc>
                <a:spcPct val="120000"/>
              </a:lnSpc>
              <a:spcBef>
                <a:spcPts val="500"/>
              </a:spcBef>
              <a:spcAft>
                <a:spcPts val="0"/>
              </a:spcAft>
              <a:buClr>
                <a:schemeClr val="lt1"/>
              </a:buClr>
              <a:buSzPts val="1600"/>
              <a:buNone/>
              <a:defRPr b="1" sz="1600"/>
            </a:lvl7pPr>
            <a:lvl8pPr indent="-228600" lvl="7" marL="3657600" algn="l">
              <a:lnSpc>
                <a:spcPct val="120000"/>
              </a:lnSpc>
              <a:spcBef>
                <a:spcPts val="500"/>
              </a:spcBef>
              <a:spcAft>
                <a:spcPts val="0"/>
              </a:spcAft>
              <a:buClr>
                <a:schemeClr val="lt1"/>
              </a:buClr>
              <a:buSzPts val="1600"/>
              <a:buNone/>
              <a:defRPr b="1" sz="1600"/>
            </a:lvl8pPr>
            <a:lvl9pPr indent="-228600" lvl="8" marL="4114800" algn="l">
              <a:lnSpc>
                <a:spcPct val="120000"/>
              </a:lnSpc>
              <a:spcBef>
                <a:spcPts val="500"/>
              </a:spcBef>
              <a:spcAft>
                <a:spcPts val="0"/>
              </a:spcAft>
              <a:buClr>
                <a:schemeClr val="lt1"/>
              </a:buClr>
              <a:buSzPts val="1600"/>
              <a:buNone/>
              <a:defRPr b="1" sz="1600"/>
            </a:lvl9pPr>
          </a:lstStyle>
          <a:p/>
        </p:txBody>
      </p:sp>
      <p:sp>
        <p:nvSpPr>
          <p:cNvPr id="116" name="Google Shape;116;p16"/>
          <p:cNvSpPr/>
          <p:nvPr>
            <p:ph idx="8" type="pic"/>
          </p:nvPr>
        </p:nvSpPr>
        <p:spPr>
          <a:xfrm>
            <a:off x="8152803" y="2298987"/>
            <a:ext cx="2932113" cy="1524000"/>
          </a:xfrm>
          <a:prstGeom prst="roundRect">
            <a:avLst>
              <a:gd fmla="val 0" name="adj"/>
            </a:avLst>
          </a:prstGeom>
          <a:noFill/>
          <a:ln cap="sq" cmpd="sng" w="14605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45700" lIns="91425" spcFirstLastPara="1" rIns="91425" wrap="square" tIns="45700">
            <a:noAutofit/>
          </a:bodyPr>
          <a:lstStyle>
            <a:lvl1pPr lvl="0" marR="0" rtl="0" algn="ctr">
              <a:lnSpc>
                <a:spcPct val="120000"/>
              </a:lnSpc>
              <a:spcBef>
                <a:spcPts val="1000"/>
              </a:spcBef>
              <a:spcAft>
                <a:spcPts val="0"/>
              </a:spcAft>
              <a:buClr>
                <a:schemeClr val="lt1"/>
              </a:buClr>
              <a:buSzPts val="1600"/>
              <a:buFont typeface="Arial"/>
              <a:buNone/>
              <a:defRPr b="0" i="0" sz="1600" u="none" cap="none" strike="noStrike">
                <a:solidFill>
                  <a:schemeClr val="lt1"/>
                </a:solidFill>
                <a:latin typeface="Rockwell"/>
                <a:ea typeface="Rockwell"/>
                <a:cs typeface="Rockwell"/>
                <a:sym typeface="Rockwell"/>
              </a:defRPr>
            </a:lvl1pPr>
            <a:lvl2pPr lvl="1" marR="0" rtl="0" algn="l">
              <a:lnSpc>
                <a:spcPct val="120000"/>
              </a:lnSpc>
              <a:spcBef>
                <a:spcPts val="500"/>
              </a:spcBef>
              <a:spcAft>
                <a:spcPts val="0"/>
              </a:spcAft>
              <a:buClr>
                <a:schemeClr val="lt1"/>
              </a:buClr>
              <a:buSzPts val="1600"/>
              <a:buFont typeface="Arial"/>
              <a:buNone/>
              <a:defRPr b="0" i="0" sz="1600" u="none" cap="none" strike="noStrike">
                <a:solidFill>
                  <a:schemeClr val="lt1"/>
                </a:solidFill>
                <a:latin typeface="Rockwell"/>
                <a:ea typeface="Rockwell"/>
                <a:cs typeface="Rockwell"/>
                <a:sym typeface="Rockwell"/>
              </a:defRPr>
            </a:lvl2pPr>
            <a:lvl3pPr lvl="2" marR="0" rtl="0" algn="l">
              <a:lnSpc>
                <a:spcPct val="120000"/>
              </a:lnSpc>
              <a:spcBef>
                <a:spcPts val="500"/>
              </a:spcBef>
              <a:spcAft>
                <a:spcPts val="0"/>
              </a:spcAft>
              <a:buClr>
                <a:schemeClr val="lt1"/>
              </a:buClr>
              <a:buSzPts val="1600"/>
              <a:buFont typeface="Arial"/>
              <a:buNone/>
              <a:defRPr b="0" i="0" sz="1600" u="none" cap="none" strike="noStrike">
                <a:solidFill>
                  <a:schemeClr val="lt1"/>
                </a:solidFill>
                <a:latin typeface="Rockwell"/>
                <a:ea typeface="Rockwell"/>
                <a:cs typeface="Rockwell"/>
                <a:sym typeface="Rockwell"/>
              </a:defRPr>
            </a:lvl3pPr>
            <a:lvl4pPr lvl="3" marR="0" rtl="0" algn="l">
              <a:lnSpc>
                <a:spcPct val="120000"/>
              </a:lnSpc>
              <a:spcBef>
                <a:spcPts val="500"/>
              </a:spcBef>
              <a:spcAft>
                <a:spcPts val="0"/>
              </a:spcAft>
              <a:buClr>
                <a:schemeClr val="lt1"/>
              </a:buClr>
              <a:buSzPts val="1600"/>
              <a:buFont typeface="Arial"/>
              <a:buNone/>
              <a:defRPr b="0" i="0" sz="1600" u="none" cap="none" strike="noStrike">
                <a:solidFill>
                  <a:schemeClr val="lt1"/>
                </a:solidFill>
                <a:latin typeface="Rockwell"/>
                <a:ea typeface="Rockwell"/>
                <a:cs typeface="Rockwell"/>
                <a:sym typeface="Rockwell"/>
              </a:defRPr>
            </a:lvl4pPr>
            <a:lvl5pPr lvl="4" marR="0" rtl="0" algn="l">
              <a:lnSpc>
                <a:spcPct val="120000"/>
              </a:lnSpc>
              <a:spcBef>
                <a:spcPts val="500"/>
              </a:spcBef>
              <a:spcAft>
                <a:spcPts val="0"/>
              </a:spcAft>
              <a:buClr>
                <a:schemeClr val="lt1"/>
              </a:buClr>
              <a:buSzPts val="1600"/>
              <a:buFont typeface="Arial"/>
              <a:buNone/>
              <a:defRPr b="0" i="0" sz="1600" u="none" cap="none" strike="noStrike">
                <a:solidFill>
                  <a:schemeClr val="lt1"/>
                </a:solidFill>
                <a:latin typeface="Rockwell"/>
                <a:ea typeface="Rockwell"/>
                <a:cs typeface="Rockwell"/>
                <a:sym typeface="Rockwell"/>
              </a:defRPr>
            </a:lvl5pPr>
            <a:lvl6pPr lvl="5" marR="0" rtl="0" algn="l">
              <a:lnSpc>
                <a:spcPct val="120000"/>
              </a:lnSpc>
              <a:spcBef>
                <a:spcPts val="500"/>
              </a:spcBef>
              <a:spcAft>
                <a:spcPts val="0"/>
              </a:spcAft>
              <a:buClr>
                <a:schemeClr val="lt1"/>
              </a:buClr>
              <a:buSzPts val="1600"/>
              <a:buFont typeface="Arial"/>
              <a:buNone/>
              <a:defRPr b="0" i="0" sz="1600" u="none" cap="none" strike="noStrike">
                <a:solidFill>
                  <a:schemeClr val="lt1"/>
                </a:solidFill>
                <a:latin typeface="Rockwell"/>
                <a:ea typeface="Rockwell"/>
                <a:cs typeface="Rockwell"/>
                <a:sym typeface="Rockwell"/>
              </a:defRPr>
            </a:lvl6pPr>
            <a:lvl7pPr lvl="6" marR="0" rtl="0" algn="l">
              <a:lnSpc>
                <a:spcPct val="120000"/>
              </a:lnSpc>
              <a:spcBef>
                <a:spcPts val="500"/>
              </a:spcBef>
              <a:spcAft>
                <a:spcPts val="0"/>
              </a:spcAft>
              <a:buClr>
                <a:schemeClr val="lt1"/>
              </a:buClr>
              <a:buSzPts val="1600"/>
              <a:buFont typeface="Arial"/>
              <a:buNone/>
              <a:defRPr b="0" i="0" sz="1600" u="none" cap="none" strike="noStrike">
                <a:solidFill>
                  <a:schemeClr val="lt1"/>
                </a:solidFill>
                <a:latin typeface="Rockwell"/>
                <a:ea typeface="Rockwell"/>
                <a:cs typeface="Rockwell"/>
                <a:sym typeface="Rockwell"/>
              </a:defRPr>
            </a:lvl7pPr>
            <a:lvl8pPr lvl="7" marR="0" rtl="0" algn="l">
              <a:lnSpc>
                <a:spcPct val="120000"/>
              </a:lnSpc>
              <a:spcBef>
                <a:spcPts val="500"/>
              </a:spcBef>
              <a:spcAft>
                <a:spcPts val="0"/>
              </a:spcAft>
              <a:buClr>
                <a:schemeClr val="lt1"/>
              </a:buClr>
              <a:buSzPts val="1600"/>
              <a:buFont typeface="Arial"/>
              <a:buNone/>
              <a:defRPr b="0" i="0" sz="1600" u="none" cap="none" strike="noStrike">
                <a:solidFill>
                  <a:schemeClr val="lt1"/>
                </a:solidFill>
                <a:latin typeface="Rockwell"/>
                <a:ea typeface="Rockwell"/>
                <a:cs typeface="Rockwell"/>
                <a:sym typeface="Rockwell"/>
              </a:defRPr>
            </a:lvl8pPr>
            <a:lvl9pPr lvl="8" marR="0" rtl="0" algn="l">
              <a:lnSpc>
                <a:spcPct val="120000"/>
              </a:lnSpc>
              <a:spcBef>
                <a:spcPts val="500"/>
              </a:spcBef>
              <a:spcAft>
                <a:spcPts val="0"/>
              </a:spcAft>
              <a:buClr>
                <a:schemeClr val="lt1"/>
              </a:buClr>
              <a:buSzPts val="1600"/>
              <a:buFont typeface="Arial"/>
              <a:buNone/>
              <a:defRPr b="0" i="0" sz="1600" u="none" cap="none" strike="noStrike">
                <a:solidFill>
                  <a:schemeClr val="lt1"/>
                </a:solidFill>
                <a:latin typeface="Rockwell"/>
                <a:ea typeface="Rockwell"/>
                <a:cs typeface="Rockwell"/>
                <a:sym typeface="Rockwell"/>
              </a:defRPr>
            </a:lvl9pPr>
          </a:lstStyle>
          <a:p/>
        </p:txBody>
      </p:sp>
      <p:sp>
        <p:nvSpPr>
          <p:cNvPr id="117" name="Google Shape;117;p16"/>
          <p:cNvSpPr txBox="1"/>
          <p:nvPr>
            <p:ph idx="9" type="body"/>
          </p:nvPr>
        </p:nvSpPr>
        <p:spPr>
          <a:xfrm>
            <a:off x="7973298" y="4772161"/>
            <a:ext cx="3294258" cy="1019037"/>
          </a:xfrm>
          <a:prstGeom prst="rect">
            <a:avLst/>
          </a:prstGeom>
          <a:noFill/>
          <a:ln>
            <a:noFill/>
          </a:ln>
        </p:spPr>
        <p:txBody>
          <a:bodyPr anchorCtr="0" anchor="t" bIns="45700" lIns="91425" spcFirstLastPara="1" rIns="91425" wrap="square" tIns="45700">
            <a:noAutofit/>
          </a:bodyPr>
          <a:lstStyle>
            <a:lvl1pPr indent="-228600" lvl="0" marL="457200" algn="ctr">
              <a:lnSpc>
                <a:spcPct val="120000"/>
              </a:lnSpc>
              <a:spcBef>
                <a:spcPts val="1000"/>
              </a:spcBef>
              <a:spcAft>
                <a:spcPts val="0"/>
              </a:spcAft>
              <a:buClr>
                <a:schemeClr val="lt1"/>
              </a:buClr>
              <a:buSzPts val="1400"/>
              <a:buNone/>
              <a:defRPr sz="1400"/>
            </a:lvl1pPr>
            <a:lvl2pPr indent="-228600" lvl="1" marL="914400" algn="l">
              <a:lnSpc>
                <a:spcPct val="120000"/>
              </a:lnSpc>
              <a:spcBef>
                <a:spcPts val="500"/>
              </a:spcBef>
              <a:spcAft>
                <a:spcPts val="0"/>
              </a:spcAft>
              <a:buClr>
                <a:schemeClr val="lt1"/>
              </a:buClr>
              <a:buSzPts val="1200"/>
              <a:buNone/>
              <a:defRPr sz="1200"/>
            </a:lvl2pPr>
            <a:lvl3pPr indent="-228600" lvl="2" marL="1371600" algn="l">
              <a:lnSpc>
                <a:spcPct val="120000"/>
              </a:lnSpc>
              <a:spcBef>
                <a:spcPts val="500"/>
              </a:spcBef>
              <a:spcAft>
                <a:spcPts val="0"/>
              </a:spcAft>
              <a:buClr>
                <a:schemeClr val="lt1"/>
              </a:buClr>
              <a:buSzPts val="1000"/>
              <a:buNone/>
              <a:defRPr sz="1000"/>
            </a:lvl3pPr>
            <a:lvl4pPr indent="-228600" lvl="3" marL="1828800" algn="l">
              <a:lnSpc>
                <a:spcPct val="120000"/>
              </a:lnSpc>
              <a:spcBef>
                <a:spcPts val="500"/>
              </a:spcBef>
              <a:spcAft>
                <a:spcPts val="0"/>
              </a:spcAft>
              <a:buClr>
                <a:schemeClr val="lt1"/>
              </a:buClr>
              <a:buSzPts val="900"/>
              <a:buNone/>
              <a:defRPr sz="900"/>
            </a:lvl4pPr>
            <a:lvl5pPr indent="-228600" lvl="4" marL="2286000" algn="l">
              <a:lnSpc>
                <a:spcPct val="120000"/>
              </a:lnSpc>
              <a:spcBef>
                <a:spcPts val="500"/>
              </a:spcBef>
              <a:spcAft>
                <a:spcPts val="0"/>
              </a:spcAft>
              <a:buClr>
                <a:schemeClr val="lt1"/>
              </a:buClr>
              <a:buSzPts val="900"/>
              <a:buNone/>
              <a:defRPr sz="900"/>
            </a:lvl5pPr>
            <a:lvl6pPr indent="-228600" lvl="5" marL="2743200" algn="l">
              <a:lnSpc>
                <a:spcPct val="120000"/>
              </a:lnSpc>
              <a:spcBef>
                <a:spcPts val="500"/>
              </a:spcBef>
              <a:spcAft>
                <a:spcPts val="0"/>
              </a:spcAft>
              <a:buClr>
                <a:schemeClr val="lt1"/>
              </a:buClr>
              <a:buSzPts val="900"/>
              <a:buNone/>
              <a:defRPr sz="900"/>
            </a:lvl6pPr>
            <a:lvl7pPr indent="-228600" lvl="6" marL="3200400" algn="l">
              <a:lnSpc>
                <a:spcPct val="120000"/>
              </a:lnSpc>
              <a:spcBef>
                <a:spcPts val="500"/>
              </a:spcBef>
              <a:spcAft>
                <a:spcPts val="0"/>
              </a:spcAft>
              <a:buClr>
                <a:schemeClr val="lt1"/>
              </a:buClr>
              <a:buSzPts val="900"/>
              <a:buNone/>
              <a:defRPr sz="900"/>
            </a:lvl7pPr>
            <a:lvl8pPr indent="-228600" lvl="7" marL="3657600" algn="l">
              <a:lnSpc>
                <a:spcPct val="120000"/>
              </a:lnSpc>
              <a:spcBef>
                <a:spcPts val="500"/>
              </a:spcBef>
              <a:spcAft>
                <a:spcPts val="0"/>
              </a:spcAft>
              <a:buClr>
                <a:schemeClr val="lt1"/>
              </a:buClr>
              <a:buSzPts val="900"/>
              <a:buNone/>
              <a:defRPr sz="900"/>
            </a:lvl8pPr>
            <a:lvl9pPr indent="-228600" lvl="8" marL="4114800" algn="l">
              <a:lnSpc>
                <a:spcPct val="120000"/>
              </a:lnSpc>
              <a:spcBef>
                <a:spcPts val="500"/>
              </a:spcBef>
              <a:spcAft>
                <a:spcPts val="0"/>
              </a:spcAft>
              <a:buClr>
                <a:schemeClr val="lt1"/>
              </a:buClr>
              <a:buSzPts val="900"/>
              <a:buNone/>
              <a:defRPr sz="900"/>
            </a:lvl9pPr>
          </a:lstStyle>
          <a:p/>
        </p:txBody>
      </p:sp>
      <p:sp>
        <p:nvSpPr>
          <p:cNvPr id="118" name="Google Shape;118;p16"/>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16"/>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16"/>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y texto vertical" type="vertTx">
  <p:cSld name="VERTICAL_TEXT">
    <p:spTree>
      <p:nvGrpSpPr>
        <p:cNvPr id="121" name="Shape 121"/>
        <p:cNvGrpSpPr/>
        <p:nvPr/>
      </p:nvGrpSpPr>
      <p:grpSpPr>
        <a:xfrm>
          <a:off x="0" y="0"/>
          <a:ext cx="0" cy="0"/>
          <a:chOff x="0" y="0"/>
          <a:chExt cx="0" cy="0"/>
        </a:xfrm>
      </p:grpSpPr>
      <p:sp>
        <p:nvSpPr>
          <p:cNvPr id="122" name="Google Shape;122;p17"/>
          <p:cNvSpPr txBox="1"/>
          <p:nvPr>
            <p:ph type="title"/>
          </p:nvPr>
        </p:nvSpPr>
        <p:spPr>
          <a:xfrm>
            <a:off x="913795" y="609600"/>
            <a:ext cx="10353761" cy="1326321"/>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3" name="Google Shape;123;p17"/>
          <p:cNvSpPr txBox="1"/>
          <p:nvPr>
            <p:ph idx="1" type="body"/>
          </p:nvPr>
        </p:nvSpPr>
        <p:spPr>
          <a:xfrm rot="5400000">
            <a:off x="4243108" y="-1233249"/>
            <a:ext cx="3695136" cy="10353762"/>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Clr>
                <a:schemeClr val="lt1"/>
              </a:buClr>
              <a:buSzPts val="1800"/>
              <a:buChar char="•"/>
              <a:defRPr/>
            </a:lvl1pPr>
            <a:lvl2pPr indent="-342900" lvl="1" marL="914400" algn="l">
              <a:lnSpc>
                <a:spcPct val="120000"/>
              </a:lnSpc>
              <a:spcBef>
                <a:spcPts val="500"/>
              </a:spcBef>
              <a:spcAft>
                <a:spcPts val="0"/>
              </a:spcAft>
              <a:buClr>
                <a:schemeClr val="lt1"/>
              </a:buClr>
              <a:buSzPts val="1800"/>
              <a:buChar char="•"/>
              <a:defRPr/>
            </a:lvl2pPr>
            <a:lvl3pPr indent="-342900" lvl="2" marL="1371600" algn="l">
              <a:lnSpc>
                <a:spcPct val="120000"/>
              </a:lnSpc>
              <a:spcBef>
                <a:spcPts val="500"/>
              </a:spcBef>
              <a:spcAft>
                <a:spcPts val="0"/>
              </a:spcAft>
              <a:buClr>
                <a:schemeClr val="lt1"/>
              </a:buClr>
              <a:buSzPts val="1800"/>
              <a:buChar char="•"/>
              <a:defRPr/>
            </a:lvl3pPr>
            <a:lvl4pPr indent="-342900" lvl="3" marL="1828800" algn="l">
              <a:lnSpc>
                <a:spcPct val="120000"/>
              </a:lnSpc>
              <a:spcBef>
                <a:spcPts val="500"/>
              </a:spcBef>
              <a:spcAft>
                <a:spcPts val="0"/>
              </a:spcAft>
              <a:buClr>
                <a:schemeClr val="lt1"/>
              </a:buClr>
              <a:buSzPts val="1800"/>
              <a:buChar char="•"/>
              <a:defRPr/>
            </a:lvl4pPr>
            <a:lvl5pPr indent="-342900" lvl="4" marL="2286000" algn="l">
              <a:lnSpc>
                <a:spcPct val="120000"/>
              </a:lnSpc>
              <a:spcBef>
                <a:spcPts val="500"/>
              </a:spcBef>
              <a:spcAft>
                <a:spcPts val="0"/>
              </a:spcAft>
              <a:buClr>
                <a:schemeClr val="lt1"/>
              </a:buClr>
              <a:buSzPts val="1800"/>
              <a:buChar char="•"/>
              <a:defRPr/>
            </a:lvl5pPr>
            <a:lvl6pPr indent="-342900" lvl="5" marL="2743200" algn="l">
              <a:lnSpc>
                <a:spcPct val="120000"/>
              </a:lnSpc>
              <a:spcBef>
                <a:spcPts val="500"/>
              </a:spcBef>
              <a:spcAft>
                <a:spcPts val="0"/>
              </a:spcAft>
              <a:buClr>
                <a:schemeClr val="lt1"/>
              </a:buClr>
              <a:buSzPts val="1800"/>
              <a:buChar char="•"/>
              <a:defRPr/>
            </a:lvl6pPr>
            <a:lvl7pPr indent="-342900" lvl="6" marL="3200400" algn="l">
              <a:lnSpc>
                <a:spcPct val="120000"/>
              </a:lnSpc>
              <a:spcBef>
                <a:spcPts val="500"/>
              </a:spcBef>
              <a:spcAft>
                <a:spcPts val="0"/>
              </a:spcAft>
              <a:buClr>
                <a:schemeClr val="lt1"/>
              </a:buClr>
              <a:buSzPts val="1800"/>
              <a:buChar char="•"/>
              <a:defRPr/>
            </a:lvl7pPr>
            <a:lvl8pPr indent="-342900" lvl="7" marL="3657600" algn="l">
              <a:lnSpc>
                <a:spcPct val="120000"/>
              </a:lnSpc>
              <a:spcBef>
                <a:spcPts val="500"/>
              </a:spcBef>
              <a:spcAft>
                <a:spcPts val="0"/>
              </a:spcAft>
              <a:buClr>
                <a:schemeClr val="lt1"/>
              </a:buClr>
              <a:buSzPts val="1800"/>
              <a:buChar char="•"/>
              <a:defRPr/>
            </a:lvl8pPr>
            <a:lvl9pPr indent="-342900" lvl="8" marL="4114800" algn="l">
              <a:lnSpc>
                <a:spcPct val="120000"/>
              </a:lnSpc>
              <a:spcBef>
                <a:spcPts val="500"/>
              </a:spcBef>
              <a:spcAft>
                <a:spcPts val="0"/>
              </a:spcAft>
              <a:buClr>
                <a:schemeClr val="lt1"/>
              </a:buClr>
              <a:buSzPts val="1800"/>
              <a:buChar char="•"/>
              <a:defRPr/>
            </a:lvl9pPr>
          </a:lstStyle>
          <a:p/>
        </p:txBody>
      </p:sp>
      <p:sp>
        <p:nvSpPr>
          <p:cNvPr id="124" name="Google Shape;124;p17"/>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17"/>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17"/>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vertical y texto" type="vertTitleAndTx">
  <p:cSld name="VERTICAL_TITLE_AND_VERTICAL_TEXT">
    <p:spTree>
      <p:nvGrpSpPr>
        <p:cNvPr id="127" name="Shape 127"/>
        <p:cNvGrpSpPr/>
        <p:nvPr/>
      </p:nvGrpSpPr>
      <p:grpSpPr>
        <a:xfrm>
          <a:off x="0" y="0"/>
          <a:ext cx="0" cy="0"/>
          <a:chOff x="0" y="0"/>
          <a:chExt cx="0" cy="0"/>
        </a:xfrm>
      </p:grpSpPr>
      <p:sp>
        <p:nvSpPr>
          <p:cNvPr id="128" name="Google Shape;128;p18"/>
          <p:cNvSpPr txBox="1"/>
          <p:nvPr>
            <p:ph type="title"/>
          </p:nvPr>
        </p:nvSpPr>
        <p:spPr>
          <a:xfrm rot="5400000">
            <a:off x="7405428" y="1929071"/>
            <a:ext cx="5181601" cy="2542657"/>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3400"/>
              <a:buFont typeface="Bookman Old Style"/>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9" name="Google Shape;129;p18"/>
          <p:cNvSpPr txBox="1"/>
          <p:nvPr>
            <p:ph idx="1" type="body"/>
          </p:nvPr>
        </p:nvSpPr>
        <p:spPr>
          <a:xfrm rot="5400000">
            <a:off x="2152346" y="-628953"/>
            <a:ext cx="5181601" cy="7658705"/>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Clr>
                <a:schemeClr val="lt1"/>
              </a:buClr>
              <a:buSzPts val="1800"/>
              <a:buChar char="•"/>
              <a:defRPr/>
            </a:lvl1pPr>
            <a:lvl2pPr indent="-342900" lvl="1" marL="914400" algn="l">
              <a:lnSpc>
                <a:spcPct val="120000"/>
              </a:lnSpc>
              <a:spcBef>
                <a:spcPts val="500"/>
              </a:spcBef>
              <a:spcAft>
                <a:spcPts val="0"/>
              </a:spcAft>
              <a:buClr>
                <a:schemeClr val="lt1"/>
              </a:buClr>
              <a:buSzPts val="1800"/>
              <a:buChar char="•"/>
              <a:defRPr/>
            </a:lvl2pPr>
            <a:lvl3pPr indent="-342900" lvl="2" marL="1371600" algn="l">
              <a:lnSpc>
                <a:spcPct val="120000"/>
              </a:lnSpc>
              <a:spcBef>
                <a:spcPts val="500"/>
              </a:spcBef>
              <a:spcAft>
                <a:spcPts val="0"/>
              </a:spcAft>
              <a:buClr>
                <a:schemeClr val="lt1"/>
              </a:buClr>
              <a:buSzPts val="1800"/>
              <a:buChar char="•"/>
              <a:defRPr/>
            </a:lvl3pPr>
            <a:lvl4pPr indent="-342900" lvl="3" marL="1828800" algn="l">
              <a:lnSpc>
                <a:spcPct val="120000"/>
              </a:lnSpc>
              <a:spcBef>
                <a:spcPts val="500"/>
              </a:spcBef>
              <a:spcAft>
                <a:spcPts val="0"/>
              </a:spcAft>
              <a:buClr>
                <a:schemeClr val="lt1"/>
              </a:buClr>
              <a:buSzPts val="1800"/>
              <a:buChar char="•"/>
              <a:defRPr/>
            </a:lvl4pPr>
            <a:lvl5pPr indent="-342900" lvl="4" marL="2286000" algn="l">
              <a:lnSpc>
                <a:spcPct val="120000"/>
              </a:lnSpc>
              <a:spcBef>
                <a:spcPts val="500"/>
              </a:spcBef>
              <a:spcAft>
                <a:spcPts val="0"/>
              </a:spcAft>
              <a:buClr>
                <a:schemeClr val="lt1"/>
              </a:buClr>
              <a:buSzPts val="1800"/>
              <a:buChar char="•"/>
              <a:defRPr/>
            </a:lvl5pPr>
            <a:lvl6pPr indent="-342900" lvl="5" marL="2743200" algn="l">
              <a:lnSpc>
                <a:spcPct val="120000"/>
              </a:lnSpc>
              <a:spcBef>
                <a:spcPts val="500"/>
              </a:spcBef>
              <a:spcAft>
                <a:spcPts val="0"/>
              </a:spcAft>
              <a:buClr>
                <a:schemeClr val="lt1"/>
              </a:buClr>
              <a:buSzPts val="1800"/>
              <a:buChar char="•"/>
              <a:defRPr/>
            </a:lvl6pPr>
            <a:lvl7pPr indent="-342900" lvl="6" marL="3200400" algn="l">
              <a:lnSpc>
                <a:spcPct val="120000"/>
              </a:lnSpc>
              <a:spcBef>
                <a:spcPts val="500"/>
              </a:spcBef>
              <a:spcAft>
                <a:spcPts val="0"/>
              </a:spcAft>
              <a:buClr>
                <a:schemeClr val="lt1"/>
              </a:buClr>
              <a:buSzPts val="1800"/>
              <a:buChar char="•"/>
              <a:defRPr/>
            </a:lvl7pPr>
            <a:lvl8pPr indent="-342900" lvl="7" marL="3657600" algn="l">
              <a:lnSpc>
                <a:spcPct val="120000"/>
              </a:lnSpc>
              <a:spcBef>
                <a:spcPts val="500"/>
              </a:spcBef>
              <a:spcAft>
                <a:spcPts val="0"/>
              </a:spcAft>
              <a:buClr>
                <a:schemeClr val="lt1"/>
              </a:buClr>
              <a:buSzPts val="1800"/>
              <a:buChar char="•"/>
              <a:defRPr/>
            </a:lvl8pPr>
            <a:lvl9pPr indent="-342900" lvl="8" marL="4114800" algn="l">
              <a:lnSpc>
                <a:spcPct val="120000"/>
              </a:lnSpc>
              <a:spcBef>
                <a:spcPts val="500"/>
              </a:spcBef>
              <a:spcAft>
                <a:spcPts val="0"/>
              </a:spcAft>
              <a:buClr>
                <a:schemeClr val="lt1"/>
              </a:buClr>
              <a:buSzPts val="1800"/>
              <a:buChar char="•"/>
              <a:defRPr/>
            </a:lvl9pPr>
          </a:lstStyle>
          <a:p/>
        </p:txBody>
      </p:sp>
      <p:sp>
        <p:nvSpPr>
          <p:cNvPr id="130" name="Google Shape;130;p18"/>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18"/>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18"/>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 blanco" type="blank">
  <p:cSld name="BLANK">
    <p:spTree>
      <p:nvGrpSpPr>
        <p:cNvPr id="17" name="Shape 17"/>
        <p:cNvGrpSpPr/>
        <p:nvPr/>
      </p:nvGrpSpPr>
      <p:grpSpPr>
        <a:xfrm>
          <a:off x="0" y="0"/>
          <a:ext cx="0" cy="0"/>
          <a:chOff x="0" y="0"/>
          <a:chExt cx="0" cy="0"/>
        </a:xfrm>
      </p:grpSpPr>
      <p:sp>
        <p:nvSpPr>
          <p:cNvPr id="18" name="Google Shape;18;p3"/>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apositiva de título" type="title">
  <p:cSld name="TITLE">
    <p:spTree>
      <p:nvGrpSpPr>
        <p:cNvPr id="21" name="Shape 21"/>
        <p:cNvGrpSpPr/>
        <p:nvPr/>
      </p:nvGrpSpPr>
      <p:grpSpPr>
        <a:xfrm>
          <a:off x="0" y="0"/>
          <a:ext cx="0" cy="0"/>
          <a:chOff x="0" y="0"/>
          <a:chExt cx="0" cy="0"/>
        </a:xfrm>
      </p:grpSpPr>
      <p:sp>
        <p:nvSpPr>
          <p:cNvPr id="22" name="Google Shape;22;p4"/>
          <p:cNvSpPr txBox="1"/>
          <p:nvPr>
            <p:ph type="ctrTitle"/>
          </p:nvPr>
        </p:nvSpPr>
        <p:spPr>
          <a:xfrm>
            <a:off x="1595269" y="1122363"/>
            <a:ext cx="9001462"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lt1"/>
              </a:buClr>
              <a:buSzPts val="4800"/>
              <a:buFont typeface="Bookman Old Style"/>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subTitle"/>
          </p:nvPr>
        </p:nvSpPr>
        <p:spPr>
          <a:xfrm>
            <a:off x="1595269" y="3602038"/>
            <a:ext cx="9001462" cy="1655762"/>
          </a:xfrm>
          <a:prstGeom prst="rect">
            <a:avLst/>
          </a:prstGeom>
          <a:noFill/>
          <a:ln>
            <a:noFill/>
          </a:ln>
        </p:spPr>
        <p:txBody>
          <a:bodyPr anchorCtr="0" anchor="t" bIns="45700" lIns="91425" spcFirstLastPara="1" rIns="91425" wrap="square" tIns="45700">
            <a:noAutofit/>
          </a:bodyPr>
          <a:lstStyle>
            <a:lvl1pPr lvl="0" algn="ctr">
              <a:lnSpc>
                <a:spcPct val="120000"/>
              </a:lnSpc>
              <a:spcBef>
                <a:spcPts val="1000"/>
              </a:spcBef>
              <a:spcAft>
                <a:spcPts val="0"/>
              </a:spcAft>
              <a:buClr>
                <a:schemeClr val="lt1"/>
              </a:buClr>
              <a:buSzPts val="2400"/>
              <a:buNone/>
              <a:defRPr sz="2400"/>
            </a:lvl1pPr>
            <a:lvl2pPr lvl="1" algn="ctr">
              <a:lnSpc>
                <a:spcPct val="120000"/>
              </a:lnSpc>
              <a:spcBef>
                <a:spcPts val="500"/>
              </a:spcBef>
              <a:spcAft>
                <a:spcPts val="0"/>
              </a:spcAft>
              <a:buClr>
                <a:schemeClr val="lt1"/>
              </a:buClr>
              <a:buSzPts val="2000"/>
              <a:buNone/>
              <a:defRPr sz="2000"/>
            </a:lvl2pPr>
            <a:lvl3pPr lvl="2" algn="ctr">
              <a:lnSpc>
                <a:spcPct val="120000"/>
              </a:lnSpc>
              <a:spcBef>
                <a:spcPts val="500"/>
              </a:spcBef>
              <a:spcAft>
                <a:spcPts val="0"/>
              </a:spcAft>
              <a:buClr>
                <a:schemeClr val="lt1"/>
              </a:buClr>
              <a:buSzPts val="1800"/>
              <a:buNone/>
              <a:defRPr sz="1800"/>
            </a:lvl3pPr>
            <a:lvl4pPr lvl="3" algn="ctr">
              <a:lnSpc>
                <a:spcPct val="120000"/>
              </a:lnSpc>
              <a:spcBef>
                <a:spcPts val="500"/>
              </a:spcBef>
              <a:spcAft>
                <a:spcPts val="0"/>
              </a:spcAft>
              <a:buClr>
                <a:schemeClr val="lt1"/>
              </a:buClr>
              <a:buSzPts val="1600"/>
              <a:buNone/>
              <a:defRPr sz="1600"/>
            </a:lvl4pPr>
            <a:lvl5pPr lvl="4" algn="ctr">
              <a:lnSpc>
                <a:spcPct val="120000"/>
              </a:lnSpc>
              <a:spcBef>
                <a:spcPts val="500"/>
              </a:spcBef>
              <a:spcAft>
                <a:spcPts val="0"/>
              </a:spcAft>
              <a:buClr>
                <a:schemeClr val="lt1"/>
              </a:buClr>
              <a:buSzPts val="1600"/>
              <a:buNone/>
              <a:defRPr sz="1600"/>
            </a:lvl5pPr>
            <a:lvl6pPr lvl="5" algn="ctr">
              <a:lnSpc>
                <a:spcPct val="120000"/>
              </a:lnSpc>
              <a:spcBef>
                <a:spcPts val="500"/>
              </a:spcBef>
              <a:spcAft>
                <a:spcPts val="0"/>
              </a:spcAft>
              <a:buClr>
                <a:schemeClr val="lt1"/>
              </a:buClr>
              <a:buSzPts val="1600"/>
              <a:buNone/>
              <a:defRPr sz="1600"/>
            </a:lvl6pPr>
            <a:lvl7pPr lvl="6" algn="ctr">
              <a:lnSpc>
                <a:spcPct val="120000"/>
              </a:lnSpc>
              <a:spcBef>
                <a:spcPts val="500"/>
              </a:spcBef>
              <a:spcAft>
                <a:spcPts val="0"/>
              </a:spcAft>
              <a:buClr>
                <a:schemeClr val="lt1"/>
              </a:buClr>
              <a:buSzPts val="1600"/>
              <a:buNone/>
              <a:defRPr sz="1600"/>
            </a:lvl7pPr>
            <a:lvl8pPr lvl="7" algn="ctr">
              <a:lnSpc>
                <a:spcPct val="120000"/>
              </a:lnSpc>
              <a:spcBef>
                <a:spcPts val="500"/>
              </a:spcBef>
              <a:spcAft>
                <a:spcPts val="0"/>
              </a:spcAft>
              <a:buClr>
                <a:schemeClr val="lt1"/>
              </a:buClr>
              <a:buSzPts val="1600"/>
              <a:buNone/>
              <a:defRPr sz="1600"/>
            </a:lvl8pPr>
            <a:lvl9pPr lvl="8" algn="ctr">
              <a:lnSpc>
                <a:spcPct val="120000"/>
              </a:lnSpc>
              <a:spcBef>
                <a:spcPts val="500"/>
              </a:spcBef>
              <a:spcAft>
                <a:spcPts val="0"/>
              </a:spcAft>
              <a:buClr>
                <a:schemeClr val="lt1"/>
              </a:buClr>
              <a:buSzPts val="1600"/>
              <a:buNone/>
              <a:defRPr sz="1600"/>
            </a:lvl9pPr>
          </a:lstStyle>
          <a:p/>
        </p:txBody>
      </p:sp>
      <p:sp>
        <p:nvSpPr>
          <p:cNvPr id="24" name="Google Shape;24;p4"/>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y descripción">
  <p:cSld name="Título y descripción">
    <p:spTree>
      <p:nvGrpSpPr>
        <p:cNvPr id="27" name="Shape 27"/>
        <p:cNvGrpSpPr/>
        <p:nvPr/>
      </p:nvGrpSpPr>
      <p:grpSpPr>
        <a:xfrm>
          <a:off x="0" y="0"/>
          <a:ext cx="0" cy="0"/>
          <a:chOff x="0" y="0"/>
          <a:chExt cx="0" cy="0"/>
        </a:xfrm>
      </p:grpSpPr>
      <p:sp>
        <p:nvSpPr>
          <p:cNvPr id="28" name="Google Shape;28;p5"/>
          <p:cNvSpPr txBox="1"/>
          <p:nvPr>
            <p:ph type="title"/>
          </p:nvPr>
        </p:nvSpPr>
        <p:spPr>
          <a:xfrm>
            <a:off x="913795" y="609600"/>
            <a:ext cx="10353762" cy="3424859"/>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lt1"/>
              </a:buClr>
              <a:buSzPts val="3200"/>
              <a:buFont typeface="Bookman Old Styl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913795" y="4204820"/>
            <a:ext cx="10353761" cy="1592186"/>
          </a:xfrm>
          <a:prstGeom prst="rect">
            <a:avLst/>
          </a:prstGeom>
          <a:noFill/>
          <a:ln>
            <a:noFill/>
          </a:ln>
        </p:spPr>
        <p:txBody>
          <a:bodyPr anchorCtr="0" anchor="ctr" bIns="45700" lIns="91425" spcFirstLastPara="1" rIns="91425" wrap="square" tIns="45700">
            <a:noAutofit/>
          </a:bodyPr>
          <a:lstStyle>
            <a:lvl1pPr indent="-228600" lvl="0" marL="457200" algn="ctr">
              <a:lnSpc>
                <a:spcPct val="120000"/>
              </a:lnSpc>
              <a:spcBef>
                <a:spcPts val="1000"/>
              </a:spcBef>
              <a:spcAft>
                <a:spcPts val="0"/>
              </a:spcAft>
              <a:buClr>
                <a:schemeClr val="lt1"/>
              </a:buClr>
              <a:buSzPts val="1600"/>
              <a:buNone/>
              <a:defRPr sz="1600"/>
            </a:lvl1pPr>
            <a:lvl2pPr indent="-228600" lvl="1" marL="914400" algn="l">
              <a:lnSpc>
                <a:spcPct val="120000"/>
              </a:lnSpc>
              <a:spcBef>
                <a:spcPts val="500"/>
              </a:spcBef>
              <a:spcAft>
                <a:spcPts val="0"/>
              </a:spcAft>
              <a:buClr>
                <a:schemeClr val="lt1"/>
              </a:buClr>
              <a:buSzPts val="1400"/>
              <a:buNone/>
              <a:defRPr sz="1400"/>
            </a:lvl2pPr>
            <a:lvl3pPr indent="-228600" lvl="2" marL="1371600" algn="l">
              <a:lnSpc>
                <a:spcPct val="120000"/>
              </a:lnSpc>
              <a:spcBef>
                <a:spcPts val="500"/>
              </a:spcBef>
              <a:spcAft>
                <a:spcPts val="0"/>
              </a:spcAft>
              <a:buClr>
                <a:schemeClr val="lt1"/>
              </a:buClr>
              <a:buSzPts val="1200"/>
              <a:buNone/>
              <a:defRPr sz="1200"/>
            </a:lvl3pPr>
            <a:lvl4pPr indent="-228600" lvl="3" marL="1828800" algn="l">
              <a:lnSpc>
                <a:spcPct val="120000"/>
              </a:lnSpc>
              <a:spcBef>
                <a:spcPts val="500"/>
              </a:spcBef>
              <a:spcAft>
                <a:spcPts val="0"/>
              </a:spcAft>
              <a:buClr>
                <a:schemeClr val="lt1"/>
              </a:buClr>
              <a:buSzPts val="1000"/>
              <a:buNone/>
              <a:defRPr sz="1000"/>
            </a:lvl4pPr>
            <a:lvl5pPr indent="-228600" lvl="4" marL="2286000" algn="l">
              <a:lnSpc>
                <a:spcPct val="120000"/>
              </a:lnSpc>
              <a:spcBef>
                <a:spcPts val="500"/>
              </a:spcBef>
              <a:spcAft>
                <a:spcPts val="0"/>
              </a:spcAft>
              <a:buClr>
                <a:schemeClr val="lt1"/>
              </a:buClr>
              <a:buSzPts val="1000"/>
              <a:buNone/>
              <a:defRPr sz="1000"/>
            </a:lvl5pPr>
            <a:lvl6pPr indent="-228600" lvl="5" marL="2743200" algn="l">
              <a:lnSpc>
                <a:spcPct val="120000"/>
              </a:lnSpc>
              <a:spcBef>
                <a:spcPts val="500"/>
              </a:spcBef>
              <a:spcAft>
                <a:spcPts val="0"/>
              </a:spcAft>
              <a:buClr>
                <a:schemeClr val="lt1"/>
              </a:buClr>
              <a:buSzPts val="1000"/>
              <a:buNone/>
              <a:defRPr sz="1000"/>
            </a:lvl6pPr>
            <a:lvl7pPr indent="-228600" lvl="6" marL="3200400" algn="l">
              <a:lnSpc>
                <a:spcPct val="120000"/>
              </a:lnSpc>
              <a:spcBef>
                <a:spcPts val="500"/>
              </a:spcBef>
              <a:spcAft>
                <a:spcPts val="0"/>
              </a:spcAft>
              <a:buClr>
                <a:schemeClr val="lt1"/>
              </a:buClr>
              <a:buSzPts val="1000"/>
              <a:buNone/>
              <a:defRPr sz="1000"/>
            </a:lvl7pPr>
            <a:lvl8pPr indent="-228600" lvl="7" marL="3657600" algn="l">
              <a:lnSpc>
                <a:spcPct val="120000"/>
              </a:lnSpc>
              <a:spcBef>
                <a:spcPts val="500"/>
              </a:spcBef>
              <a:spcAft>
                <a:spcPts val="0"/>
              </a:spcAft>
              <a:buClr>
                <a:schemeClr val="lt1"/>
              </a:buClr>
              <a:buSzPts val="1000"/>
              <a:buNone/>
              <a:defRPr sz="1000"/>
            </a:lvl8pPr>
            <a:lvl9pPr indent="-228600" lvl="8" marL="4114800" algn="l">
              <a:lnSpc>
                <a:spcPct val="120000"/>
              </a:lnSpc>
              <a:spcBef>
                <a:spcPts val="500"/>
              </a:spcBef>
              <a:spcAft>
                <a:spcPts val="0"/>
              </a:spcAft>
              <a:buClr>
                <a:schemeClr val="lt1"/>
              </a:buClr>
              <a:buSzPts val="1000"/>
              <a:buNone/>
              <a:defRPr sz="1000"/>
            </a:lvl9pPr>
          </a:lstStyle>
          <a:p/>
        </p:txBody>
      </p:sp>
      <p:sp>
        <p:nvSpPr>
          <p:cNvPr id="30" name="Google Shape;30;p5"/>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cabezado de sección" type="secHead">
  <p:cSld name="SECTION_HEADER">
    <p:spTree>
      <p:nvGrpSpPr>
        <p:cNvPr id="33" name="Shape 33"/>
        <p:cNvGrpSpPr/>
        <p:nvPr/>
      </p:nvGrpSpPr>
      <p:grpSpPr>
        <a:xfrm>
          <a:off x="0" y="0"/>
          <a:ext cx="0" cy="0"/>
          <a:chOff x="0" y="0"/>
          <a:chExt cx="0" cy="0"/>
        </a:xfrm>
      </p:grpSpPr>
      <p:sp>
        <p:nvSpPr>
          <p:cNvPr id="34" name="Google Shape;34;p6"/>
          <p:cNvSpPr txBox="1"/>
          <p:nvPr>
            <p:ph type="title"/>
          </p:nvPr>
        </p:nvSpPr>
        <p:spPr>
          <a:xfrm>
            <a:off x="1229244" y="657226"/>
            <a:ext cx="9733512" cy="2852737"/>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lt1"/>
              </a:buClr>
              <a:buSzPts val="3400"/>
              <a:buFont typeface="Bookman Old Style"/>
              <a:buNone/>
              <a:defRPr sz="3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1229244" y="3602038"/>
            <a:ext cx="9733512" cy="1500187"/>
          </a:xfrm>
          <a:prstGeom prst="rect">
            <a:avLst/>
          </a:prstGeom>
          <a:noFill/>
          <a:ln>
            <a:noFill/>
          </a:ln>
        </p:spPr>
        <p:txBody>
          <a:bodyPr anchorCtr="0" anchor="t" bIns="45700" lIns="91425" spcFirstLastPara="1" rIns="91425" wrap="square" tIns="45700">
            <a:noAutofit/>
          </a:bodyPr>
          <a:lstStyle>
            <a:lvl1pPr indent="-228600" lvl="0" marL="457200" algn="ctr">
              <a:lnSpc>
                <a:spcPct val="120000"/>
              </a:lnSpc>
              <a:spcBef>
                <a:spcPts val="1000"/>
              </a:spcBef>
              <a:spcAft>
                <a:spcPts val="0"/>
              </a:spcAft>
              <a:buClr>
                <a:schemeClr val="lt1"/>
              </a:buClr>
              <a:buSzPts val="2400"/>
              <a:buNone/>
              <a:defRPr sz="2400">
                <a:solidFill>
                  <a:schemeClr val="lt1"/>
                </a:solidFill>
              </a:defRPr>
            </a:lvl1pPr>
            <a:lvl2pPr indent="-228600" lvl="1" marL="914400" algn="l">
              <a:lnSpc>
                <a:spcPct val="120000"/>
              </a:lnSpc>
              <a:spcBef>
                <a:spcPts val="500"/>
              </a:spcBef>
              <a:spcAft>
                <a:spcPts val="0"/>
              </a:spcAft>
              <a:buClr>
                <a:schemeClr val="lt1"/>
              </a:buClr>
              <a:buSzPts val="2000"/>
              <a:buNone/>
              <a:defRPr sz="2000">
                <a:solidFill>
                  <a:schemeClr val="lt1"/>
                </a:solidFill>
              </a:defRPr>
            </a:lvl2pPr>
            <a:lvl3pPr indent="-228600" lvl="2" marL="1371600" algn="l">
              <a:lnSpc>
                <a:spcPct val="120000"/>
              </a:lnSpc>
              <a:spcBef>
                <a:spcPts val="500"/>
              </a:spcBef>
              <a:spcAft>
                <a:spcPts val="0"/>
              </a:spcAft>
              <a:buClr>
                <a:schemeClr val="lt1"/>
              </a:buClr>
              <a:buSzPts val="1800"/>
              <a:buNone/>
              <a:defRPr sz="1800">
                <a:solidFill>
                  <a:schemeClr val="lt1"/>
                </a:solidFill>
              </a:defRPr>
            </a:lvl3pPr>
            <a:lvl4pPr indent="-228600" lvl="3" marL="1828800" algn="l">
              <a:lnSpc>
                <a:spcPct val="120000"/>
              </a:lnSpc>
              <a:spcBef>
                <a:spcPts val="500"/>
              </a:spcBef>
              <a:spcAft>
                <a:spcPts val="0"/>
              </a:spcAft>
              <a:buClr>
                <a:schemeClr val="lt1"/>
              </a:buClr>
              <a:buSzPts val="1600"/>
              <a:buNone/>
              <a:defRPr sz="1600">
                <a:solidFill>
                  <a:schemeClr val="lt1"/>
                </a:solidFill>
              </a:defRPr>
            </a:lvl4pPr>
            <a:lvl5pPr indent="-228600" lvl="4" marL="2286000" algn="l">
              <a:lnSpc>
                <a:spcPct val="120000"/>
              </a:lnSpc>
              <a:spcBef>
                <a:spcPts val="500"/>
              </a:spcBef>
              <a:spcAft>
                <a:spcPts val="0"/>
              </a:spcAft>
              <a:buClr>
                <a:schemeClr val="lt1"/>
              </a:buClr>
              <a:buSzPts val="1600"/>
              <a:buNone/>
              <a:defRPr sz="1600">
                <a:solidFill>
                  <a:schemeClr val="lt1"/>
                </a:solidFill>
              </a:defRPr>
            </a:lvl5pPr>
            <a:lvl6pPr indent="-228600" lvl="5" marL="2743200" algn="l">
              <a:lnSpc>
                <a:spcPct val="120000"/>
              </a:lnSpc>
              <a:spcBef>
                <a:spcPts val="500"/>
              </a:spcBef>
              <a:spcAft>
                <a:spcPts val="0"/>
              </a:spcAft>
              <a:buClr>
                <a:schemeClr val="lt1"/>
              </a:buClr>
              <a:buSzPts val="1600"/>
              <a:buNone/>
              <a:defRPr sz="1600">
                <a:solidFill>
                  <a:schemeClr val="lt1"/>
                </a:solidFill>
              </a:defRPr>
            </a:lvl6pPr>
            <a:lvl7pPr indent="-228600" lvl="6" marL="3200400" algn="l">
              <a:lnSpc>
                <a:spcPct val="120000"/>
              </a:lnSpc>
              <a:spcBef>
                <a:spcPts val="500"/>
              </a:spcBef>
              <a:spcAft>
                <a:spcPts val="0"/>
              </a:spcAft>
              <a:buClr>
                <a:schemeClr val="lt1"/>
              </a:buClr>
              <a:buSzPts val="1600"/>
              <a:buNone/>
              <a:defRPr sz="1600">
                <a:solidFill>
                  <a:schemeClr val="lt1"/>
                </a:solidFill>
              </a:defRPr>
            </a:lvl7pPr>
            <a:lvl8pPr indent="-228600" lvl="7" marL="3657600" algn="l">
              <a:lnSpc>
                <a:spcPct val="120000"/>
              </a:lnSpc>
              <a:spcBef>
                <a:spcPts val="500"/>
              </a:spcBef>
              <a:spcAft>
                <a:spcPts val="0"/>
              </a:spcAft>
              <a:buClr>
                <a:schemeClr val="lt1"/>
              </a:buClr>
              <a:buSzPts val="1600"/>
              <a:buNone/>
              <a:defRPr sz="1600">
                <a:solidFill>
                  <a:schemeClr val="lt1"/>
                </a:solidFill>
              </a:defRPr>
            </a:lvl8pPr>
            <a:lvl9pPr indent="-228600" lvl="8" marL="4114800" algn="l">
              <a:lnSpc>
                <a:spcPct val="120000"/>
              </a:lnSpc>
              <a:spcBef>
                <a:spcPts val="500"/>
              </a:spcBef>
              <a:spcAft>
                <a:spcPts val="0"/>
              </a:spcAft>
              <a:buClr>
                <a:schemeClr val="lt1"/>
              </a:buClr>
              <a:buSzPts val="1600"/>
              <a:buNone/>
              <a:defRPr sz="1600">
                <a:solidFill>
                  <a:schemeClr val="lt1"/>
                </a:solidFill>
              </a:defRPr>
            </a:lvl9pPr>
          </a:lstStyle>
          <a:p/>
        </p:txBody>
      </p:sp>
      <p:sp>
        <p:nvSpPr>
          <p:cNvPr id="36" name="Google Shape;36;p6"/>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6"/>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os objetos" type="twoObj">
  <p:cSld name="TWO_OBJECTS">
    <p:spTree>
      <p:nvGrpSpPr>
        <p:cNvPr id="39" name="Shape 39"/>
        <p:cNvGrpSpPr/>
        <p:nvPr/>
      </p:nvGrpSpPr>
      <p:grpSpPr>
        <a:xfrm>
          <a:off x="0" y="0"/>
          <a:ext cx="0" cy="0"/>
          <a:chOff x="0" y="0"/>
          <a:chExt cx="0" cy="0"/>
        </a:xfrm>
      </p:grpSpPr>
      <p:sp>
        <p:nvSpPr>
          <p:cNvPr id="40" name="Google Shape;40;p7"/>
          <p:cNvSpPr txBox="1"/>
          <p:nvPr>
            <p:ph type="title"/>
          </p:nvPr>
        </p:nvSpPr>
        <p:spPr>
          <a:xfrm>
            <a:off x="913795" y="609600"/>
            <a:ext cx="10353761" cy="1326321"/>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7"/>
          <p:cNvSpPr txBox="1"/>
          <p:nvPr>
            <p:ph idx="1" type="body"/>
          </p:nvPr>
        </p:nvSpPr>
        <p:spPr>
          <a:xfrm>
            <a:off x="913795" y="2088319"/>
            <a:ext cx="5106004" cy="3702881"/>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Clr>
                <a:schemeClr val="lt1"/>
              </a:buClr>
              <a:buSzPts val="1800"/>
              <a:buChar char="•"/>
              <a:defRPr/>
            </a:lvl1pPr>
            <a:lvl2pPr indent="-342900" lvl="1" marL="914400" algn="l">
              <a:lnSpc>
                <a:spcPct val="120000"/>
              </a:lnSpc>
              <a:spcBef>
                <a:spcPts val="500"/>
              </a:spcBef>
              <a:spcAft>
                <a:spcPts val="0"/>
              </a:spcAft>
              <a:buClr>
                <a:schemeClr val="lt1"/>
              </a:buClr>
              <a:buSzPts val="1800"/>
              <a:buChar char="•"/>
              <a:defRPr/>
            </a:lvl2pPr>
            <a:lvl3pPr indent="-342900" lvl="2" marL="1371600" algn="l">
              <a:lnSpc>
                <a:spcPct val="120000"/>
              </a:lnSpc>
              <a:spcBef>
                <a:spcPts val="500"/>
              </a:spcBef>
              <a:spcAft>
                <a:spcPts val="0"/>
              </a:spcAft>
              <a:buClr>
                <a:schemeClr val="lt1"/>
              </a:buClr>
              <a:buSzPts val="1800"/>
              <a:buChar char="•"/>
              <a:defRPr/>
            </a:lvl3pPr>
            <a:lvl4pPr indent="-342900" lvl="3" marL="1828800" algn="l">
              <a:lnSpc>
                <a:spcPct val="120000"/>
              </a:lnSpc>
              <a:spcBef>
                <a:spcPts val="500"/>
              </a:spcBef>
              <a:spcAft>
                <a:spcPts val="0"/>
              </a:spcAft>
              <a:buClr>
                <a:schemeClr val="lt1"/>
              </a:buClr>
              <a:buSzPts val="1800"/>
              <a:buChar char="•"/>
              <a:defRPr/>
            </a:lvl4pPr>
            <a:lvl5pPr indent="-342900" lvl="4" marL="2286000" algn="l">
              <a:lnSpc>
                <a:spcPct val="120000"/>
              </a:lnSpc>
              <a:spcBef>
                <a:spcPts val="500"/>
              </a:spcBef>
              <a:spcAft>
                <a:spcPts val="0"/>
              </a:spcAft>
              <a:buClr>
                <a:schemeClr val="lt1"/>
              </a:buClr>
              <a:buSzPts val="1800"/>
              <a:buChar char="•"/>
              <a:defRPr/>
            </a:lvl5pPr>
            <a:lvl6pPr indent="-342900" lvl="5" marL="2743200" algn="l">
              <a:lnSpc>
                <a:spcPct val="120000"/>
              </a:lnSpc>
              <a:spcBef>
                <a:spcPts val="500"/>
              </a:spcBef>
              <a:spcAft>
                <a:spcPts val="0"/>
              </a:spcAft>
              <a:buClr>
                <a:schemeClr val="lt1"/>
              </a:buClr>
              <a:buSzPts val="1800"/>
              <a:buChar char="•"/>
              <a:defRPr/>
            </a:lvl6pPr>
            <a:lvl7pPr indent="-342900" lvl="6" marL="3200400" algn="l">
              <a:lnSpc>
                <a:spcPct val="120000"/>
              </a:lnSpc>
              <a:spcBef>
                <a:spcPts val="500"/>
              </a:spcBef>
              <a:spcAft>
                <a:spcPts val="0"/>
              </a:spcAft>
              <a:buClr>
                <a:schemeClr val="lt1"/>
              </a:buClr>
              <a:buSzPts val="1800"/>
              <a:buChar char="•"/>
              <a:defRPr/>
            </a:lvl7pPr>
            <a:lvl8pPr indent="-342900" lvl="7" marL="3657600" algn="l">
              <a:lnSpc>
                <a:spcPct val="120000"/>
              </a:lnSpc>
              <a:spcBef>
                <a:spcPts val="500"/>
              </a:spcBef>
              <a:spcAft>
                <a:spcPts val="0"/>
              </a:spcAft>
              <a:buClr>
                <a:schemeClr val="lt1"/>
              </a:buClr>
              <a:buSzPts val="1800"/>
              <a:buChar char="•"/>
              <a:defRPr/>
            </a:lvl8pPr>
            <a:lvl9pPr indent="-342900" lvl="8" marL="4114800" algn="l">
              <a:lnSpc>
                <a:spcPct val="120000"/>
              </a:lnSpc>
              <a:spcBef>
                <a:spcPts val="500"/>
              </a:spcBef>
              <a:spcAft>
                <a:spcPts val="0"/>
              </a:spcAft>
              <a:buClr>
                <a:schemeClr val="lt1"/>
              </a:buClr>
              <a:buSzPts val="1800"/>
              <a:buChar char="•"/>
              <a:defRPr/>
            </a:lvl9pPr>
          </a:lstStyle>
          <a:p/>
        </p:txBody>
      </p:sp>
      <p:sp>
        <p:nvSpPr>
          <p:cNvPr id="42" name="Google Shape;42;p7"/>
          <p:cNvSpPr txBox="1"/>
          <p:nvPr>
            <p:ph idx="2" type="body"/>
          </p:nvPr>
        </p:nvSpPr>
        <p:spPr>
          <a:xfrm>
            <a:off x="6173403" y="2088319"/>
            <a:ext cx="5094154" cy="3702881"/>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Clr>
                <a:schemeClr val="lt1"/>
              </a:buClr>
              <a:buSzPts val="1800"/>
              <a:buChar char="•"/>
              <a:defRPr/>
            </a:lvl1pPr>
            <a:lvl2pPr indent="-342900" lvl="1" marL="914400" algn="l">
              <a:lnSpc>
                <a:spcPct val="120000"/>
              </a:lnSpc>
              <a:spcBef>
                <a:spcPts val="500"/>
              </a:spcBef>
              <a:spcAft>
                <a:spcPts val="0"/>
              </a:spcAft>
              <a:buClr>
                <a:schemeClr val="lt1"/>
              </a:buClr>
              <a:buSzPts val="1800"/>
              <a:buChar char="•"/>
              <a:defRPr/>
            </a:lvl2pPr>
            <a:lvl3pPr indent="-342900" lvl="2" marL="1371600" algn="l">
              <a:lnSpc>
                <a:spcPct val="120000"/>
              </a:lnSpc>
              <a:spcBef>
                <a:spcPts val="500"/>
              </a:spcBef>
              <a:spcAft>
                <a:spcPts val="0"/>
              </a:spcAft>
              <a:buClr>
                <a:schemeClr val="lt1"/>
              </a:buClr>
              <a:buSzPts val="1800"/>
              <a:buChar char="•"/>
              <a:defRPr/>
            </a:lvl3pPr>
            <a:lvl4pPr indent="-342900" lvl="3" marL="1828800" algn="l">
              <a:lnSpc>
                <a:spcPct val="120000"/>
              </a:lnSpc>
              <a:spcBef>
                <a:spcPts val="500"/>
              </a:spcBef>
              <a:spcAft>
                <a:spcPts val="0"/>
              </a:spcAft>
              <a:buClr>
                <a:schemeClr val="lt1"/>
              </a:buClr>
              <a:buSzPts val="1800"/>
              <a:buChar char="•"/>
              <a:defRPr/>
            </a:lvl4pPr>
            <a:lvl5pPr indent="-342900" lvl="4" marL="2286000" algn="l">
              <a:lnSpc>
                <a:spcPct val="120000"/>
              </a:lnSpc>
              <a:spcBef>
                <a:spcPts val="500"/>
              </a:spcBef>
              <a:spcAft>
                <a:spcPts val="0"/>
              </a:spcAft>
              <a:buClr>
                <a:schemeClr val="lt1"/>
              </a:buClr>
              <a:buSzPts val="1800"/>
              <a:buChar char="•"/>
              <a:defRPr/>
            </a:lvl5pPr>
            <a:lvl6pPr indent="-342900" lvl="5" marL="2743200" algn="l">
              <a:lnSpc>
                <a:spcPct val="120000"/>
              </a:lnSpc>
              <a:spcBef>
                <a:spcPts val="500"/>
              </a:spcBef>
              <a:spcAft>
                <a:spcPts val="0"/>
              </a:spcAft>
              <a:buClr>
                <a:schemeClr val="lt1"/>
              </a:buClr>
              <a:buSzPts val="1800"/>
              <a:buChar char="•"/>
              <a:defRPr/>
            </a:lvl6pPr>
            <a:lvl7pPr indent="-342900" lvl="6" marL="3200400" algn="l">
              <a:lnSpc>
                <a:spcPct val="120000"/>
              </a:lnSpc>
              <a:spcBef>
                <a:spcPts val="500"/>
              </a:spcBef>
              <a:spcAft>
                <a:spcPts val="0"/>
              </a:spcAft>
              <a:buClr>
                <a:schemeClr val="lt1"/>
              </a:buClr>
              <a:buSzPts val="1800"/>
              <a:buChar char="•"/>
              <a:defRPr/>
            </a:lvl7pPr>
            <a:lvl8pPr indent="-342900" lvl="7" marL="3657600" algn="l">
              <a:lnSpc>
                <a:spcPct val="120000"/>
              </a:lnSpc>
              <a:spcBef>
                <a:spcPts val="500"/>
              </a:spcBef>
              <a:spcAft>
                <a:spcPts val="0"/>
              </a:spcAft>
              <a:buClr>
                <a:schemeClr val="lt1"/>
              </a:buClr>
              <a:buSzPts val="1800"/>
              <a:buChar char="•"/>
              <a:defRPr/>
            </a:lvl8pPr>
            <a:lvl9pPr indent="-342900" lvl="8" marL="4114800" algn="l">
              <a:lnSpc>
                <a:spcPct val="120000"/>
              </a:lnSpc>
              <a:spcBef>
                <a:spcPts val="500"/>
              </a:spcBef>
              <a:spcAft>
                <a:spcPts val="0"/>
              </a:spcAft>
              <a:buClr>
                <a:schemeClr val="lt1"/>
              </a:buClr>
              <a:buSzPts val="1800"/>
              <a:buChar char="•"/>
              <a:defRPr/>
            </a:lvl9pPr>
          </a:lstStyle>
          <a:p/>
        </p:txBody>
      </p:sp>
      <p:sp>
        <p:nvSpPr>
          <p:cNvPr id="43" name="Google Shape;43;p7"/>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7"/>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7"/>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ación" type="twoTxTwoObj">
  <p:cSld name="TWO_OBJECTS_WITH_TEXT">
    <p:spTree>
      <p:nvGrpSpPr>
        <p:cNvPr id="46" name="Shape 46"/>
        <p:cNvGrpSpPr/>
        <p:nvPr/>
      </p:nvGrpSpPr>
      <p:grpSpPr>
        <a:xfrm>
          <a:off x="0" y="0"/>
          <a:ext cx="0" cy="0"/>
          <a:chOff x="0" y="0"/>
          <a:chExt cx="0" cy="0"/>
        </a:xfrm>
      </p:grpSpPr>
      <p:sp>
        <p:nvSpPr>
          <p:cNvPr id="47" name="Google Shape;47;p8"/>
          <p:cNvSpPr txBox="1"/>
          <p:nvPr>
            <p:ph type="title"/>
          </p:nvPr>
        </p:nvSpPr>
        <p:spPr>
          <a:xfrm>
            <a:off x="913795" y="609600"/>
            <a:ext cx="10353761" cy="1325563"/>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8"/>
          <p:cNvSpPr txBox="1"/>
          <p:nvPr>
            <p:ph idx="1" type="body"/>
          </p:nvPr>
        </p:nvSpPr>
        <p:spPr>
          <a:xfrm>
            <a:off x="1141804" y="2088320"/>
            <a:ext cx="4879199" cy="82391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Clr>
                <a:schemeClr val="lt1"/>
              </a:buClr>
              <a:buSzPts val="2400"/>
              <a:buNone/>
              <a:defRPr b="1" sz="2400"/>
            </a:lvl1pPr>
            <a:lvl2pPr indent="-228600" lvl="1" marL="914400" algn="l">
              <a:lnSpc>
                <a:spcPct val="120000"/>
              </a:lnSpc>
              <a:spcBef>
                <a:spcPts val="500"/>
              </a:spcBef>
              <a:spcAft>
                <a:spcPts val="0"/>
              </a:spcAft>
              <a:buClr>
                <a:schemeClr val="lt1"/>
              </a:buClr>
              <a:buSzPts val="2000"/>
              <a:buNone/>
              <a:defRPr b="1" sz="2000"/>
            </a:lvl2pPr>
            <a:lvl3pPr indent="-228600" lvl="2" marL="1371600" algn="l">
              <a:lnSpc>
                <a:spcPct val="120000"/>
              </a:lnSpc>
              <a:spcBef>
                <a:spcPts val="500"/>
              </a:spcBef>
              <a:spcAft>
                <a:spcPts val="0"/>
              </a:spcAft>
              <a:buClr>
                <a:schemeClr val="lt1"/>
              </a:buClr>
              <a:buSzPts val="1800"/>
              <a:buNone/>
              <a:defRPr b="1" sz="1800"/>
            </a:lvl3pPr>
            <a:lvl4pPr indent="-228600" lvl="3" marL="1828800" algn="l">
              <a:lnSpc>
                <a:spcPct val="120000"/>
              </a:lnSpc>
              <a:spcBef>
                <a:spcPts val="500"/>
              </a:spcBef>
              <a:spcAft>
                <a:spcPts val="0"/>
              </a:spcAft>
              <a:buClr>
                <a:schemeClr val="lt1"/>
              </a:buClr>
              <a:buSzPts val="1600"/>
              <a:buNone/>
              <a:defRPr b="1" sz="1600"/>
            </a:lvl4pPr>
            <a:lvl5pPr indent="-228600" lvl="4" marL="2286000" algn="l">
              <a:lnSpc>
                <a:spcPct val="120000"/>
              </a:lnSpc>
              <a:spcBef>
                <a:spcPts val="500"/>
              </a:spcBef>
              <a:spcAft>
                <a:spcPts val="0"/>
              </a:spcAft>
              <a:buClr>
                <a:schemeClr val="lt1"/>
              </a:buClr>
              <a:buSzPts val="1600"/>
              <a:buNone/>
              <a:defRPr b="1" sz="1600"/>
            </a:lvl5pPr>
            <a:lvl6pPr indent="-228600" lvl="5" marL="2743200" algn="l">
              <a:lnSpc>
                <a:spcPct val="120000"/>
              </a:lnSpc>
              <a:spcBef>
                <a:spcPts val="500"/>
              </a:spcBef>
              <a:spcAft>
                <a:spcPts val="0"/>
              </a:spcAft>
              <a:buClr>
                <a:schemeClr val="lt1"/>
              </a:buClr>
              <a:buSzPts val="1600"/>
              <a:buNone/>
              <a:defRPr b="1" sz="1600"/>
            </a:lvl6pPr>
            <a:lvl7pPr indent="-228600" lvl="6" marL="3200400" algn="l">
              <a:lnSpc>
                <a:spcPct val="120000"/>
              </a:lnSpc>
              <a:spcBef>
                <a:spcPts val="500"/>
              </a:spcBef>
              <a:spcAft>
                <a:spcPts val="0"/>
              </a:spcAft>
              <a:buClr>
                <a:schemeClr val="lt1"/>
              </a:buClr>
              <a:buSzPts val="1600"/>
              <a:buNone/>
              <a:defRPr b="1" sz="1600"/>
            </a:lvl7pPr>
            <a:lvl8pPr indent="-228600" lvl="7" marL="3657600" algn="l">
              <a:lnSpc>
                <a:spcPct val="120000"/>
              </a:lnSpc>
              <a:spcBef>
                <a:spcPts val="500"/>
              </a:spcBef>
              <a:spcAft>
                <a:spcPts val="0"/>
              </a:spcAft>
              <a:buClr>
                <a:schemeClr val="lt1"/>
              </a:buClr>
              <a:buSzPts val="1600"/>
              <a:buNone/>
              <a:defRPr b="1" sz="1600"/>
            </a:lvl8pPr>
            <a:lvl9pPr indent="-228600" lvl="8" marL="4114800" algn="l">
              <a:lnSpc>
                <a:spcPct val="120000"/>
              </a:lnSpc>
              <a:spcBef>
                <a:spcPts val="500"/>
              </a:spcBef>
              <a:spcAft>
                <a:spcPts val="0"/>
              </a:spcAft>
              <a:buClr>
                <a:schemeClr val="lt1"/>
              </a:buClr>
              <a:buSzPts val="1600"/>
              <a:buNone/>
              <a:defRPr b="1" sz="1600"/>
            </a:lvl9pPr>
          </a:lstStyle>
          <a:p/>
        </p:txBody>
      </p:sp>
      <p:sp>
        <p:nvSpPr>
          <p:cNvPr id="49" name="Google Shape;49;p8"/>
          <p:cNvSpPr txBox="1"/>
          <p:nvPr>
            <p:ph idx="2" type="body"/>
          </p:nvPr>
        </p:nvSpPr>
        <p:spPr>
          <a:xfrm>
            <a:off x="913795" y="2912232"/>
            <a:ext cx="5107208" cy="2878968"/>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Clr>
                <a:schemeClr val="lt1"/>
              </a:buClr>
              <a:buSzPts val="1800"/>
              <a:buChar char="•"/>
              <a:defRPr/>
            </a:lvl1pPr>
            <a:lvl2pPr indent="-342900" lvl="1" marL="914400" algn="l">
              <a:lnSpc>
                <a:spcPct val="120000"/>
              </a:lnSpc>
              <a:spcBef>
                <a:spcPts val="500"/>
              </a:spcBef>
              <a:spcAft>
                <a:spcPts val="0"/>
              </a:spcAft>
              <a:buClr>
                <a:schemeClr val="lt1"/>
              </a:buClr>
              <a:buSzPts val="1800"/>
              <a:buChar char="•"/>
              <a:defRPr/>
            </a:lvl2pPr>
            <a:lvl3pPr indent="-342900" lvl="2" marL="1371600" algn="l">
              <a:lnSpc>
                <a:spcPct val="120000"/>
              </a:lnSpc>
              <a:spcBef>
                <a:spcPts val="500"/>
              </a:spcBef>
              <a:spcAft>
                <a:spcPts val="0"/>
              </a:spcAft>
              <a:buClr>
                <a:schemeClr val="lt1"/>
              </a:buClr>
              <a:buSzPts val="1800"/>
              <a:buChar char="•"/>
              <a:defRPr/>
            </a:lvl3pPr>
            <a:lvl4pPr indent="-342900" lvl="3" marL="1828800" algn="l">
              <a:lnSpc>
                <a:spcPct val="120000"/>
              </a:lnSpc>
              <a:spcBef>
                <a:spcPts val="500"/>
              </a:spcBef>
              <a:spcAft>
                <a:spcPts val="0"/>
              </a:spcAft>
              <a:buClr>
                <a:schemeClr val="lt1"/>
              </a:buClr>
              <a:buSzPts val="1800"/>
              <a:buChar char="•"/>
              <a:defRPr/>
            </a:lvl4pPr>
            <a:lvl5pPr indent="-342900" lvl="4" marL="2286000" algn="l">
              <a:lnSpc>
                <a:spcPct val="120000"/>
              </a:lnSpc>
              <a:spcBef>
                <a:spcPts val="500"/>
              </a:spcBef>
              <a:spcAft>
                <a:spcPts val="0"/>
              </a:spcAft>
              <a:buClr>
                <a:schemeClr val="lt1"/>
              </a:buClr>
              <a:buSzPts val="1800"/>
              <a:buChar char="•"/>
              <a:defRPr/>
            </a:lvl5pPr>
            <a:lvl6pPr indent="-342900" lvl="5" marL="2743200" algn="l">
              <a:lnSpc>
                <a:spcPct val="120000"/>
              </a:lnSpc>
              <a:spcBef>
                <a:spcPts val="500"/>
              </a:spcBef>
              <a:spcAft>
                <a:spcPts val="0"/>
              </a:spcAft>
              <a:buClr>
                <a:schemeClr val="lt1"/>
              </a:buClr>
              <a:buSzPts val="1800"/>
              <a:buChar char="•"/>
              <a:defRPr/>
            </a:lvl6pPr>
            <a:lvl7pPr indent="-342900" lvl="6" marL="3200400" algn="l">
              <a:lnSpc>
                <a:spcPct val="120000"/>
              </a:lnSpc>
              <a:spcBef>
                <a:spcPts val="500"/>
              </a:spcBef>
              <a:spcAft>
                <a:spcPts val="0"/>
              </a:spcAft>
              <a:buClr>
                <a:schemeClr val="lt1"/>
              </a:buClr>
              <a:buSzPts val="1800"/>
              <a:buChar char="•"/>
              <a:defRPr/>
            </a:lvl7pPr>
            <a:lvl8pPr indent="-342900" lvl="7" marL="3657600" algn="l">
              <a:lnSpc>
                <a:spcPct val="120000"/>
              </a:lnSpc>
              <a:spcBef>
                <a:spcPts val="500"/>
              </a:spcBef>
              <a:spcAft>
                <a:spcPts val="0"/>
              </a:spcAft>
              <a:buClr>
                <a:schemeClr val="lt1"/>
              </a:buClr>
              <a:buSzPts val="1800"/>
              <a:buChar char="•"/>
              <a:defRPr/>
            </a:lvl8pPr>
            <a:lvl9pPr indent="-342900" lvl="8" marL="4114800" algn="l">
              <a:lnSpc>
                <a:spcPct val="120000"/>
              </a:lnSpc>
              <a:spcBef>
                <a:spcPts val="500"/>
              </a:spcBef>
              <a:spcAft>
                <a:spcPts val="0"/>
              </a:spcAft>
              <a:buClr>
                <a:schemeClr val="lt1"/>
              </a:buClr>
              <a:buSzPts val="1800"/>
              <a:buChar char="•"/>
              <a:defRPr/>
            </a:lvl9pPr>
          </a:lstStyle>
          <a:p/>
        </p:txBody>
      </p:sp>
      <p:sp>
        <p:nvSpPr>
          <p:cNvPr id="50" name="Google Shape;50;p8"/>
          <p:cNvSpPr txBox="1"/>
          <p:nvPr>
            <p:ph idx="3" type="body"/>
          </p:nvPr>
        </p:nvSpPr>
        <p:spPr>
          <a:xfrm>
            <a:off x="6402003" y="2088320"/>
            <a:ext cx="4865554" cy="82391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Clr>
                <a:schemeClr val="lt1"/>
              </a:buClr>
              <a:buSzPts val="2400"/>
              <a:buNone/>
              <a:defRPr b="1" sz="2400"/>
            </a:lvl1pPr>
            <a:lvl2pPr indent="-228600" lvl="1" marL="914400" algn="l">
              <a:lnSpc>
                <a:spcPct val="120000"/>
              </a:lnSpc>
              <a:spcBef>
                <a:spcPts val="500"/>
              </a:spcBef>
              <a:spcAft>
                <a:spcPts val="0"/>
              </a:spcAft>
              <a:buClr>
                <a:schemeClr val="lt1"/>
              </a:buClr>
              <a:buSzPts val="2000"/>
              <a:buNone/>
              <a:defRPr b="1" sz="2000"/>
            </a:lvl2pPr>
            <a:lvl3pPr indent="-228600" lvl="2" marL="1371600" algn="l">
              <a:lnSpc>
                <a:spcPct val="120000"/>
              </a:lnSpc>
              <a:spcBef>
                <a:spcPts val="500"/>
              </a:spcBef>
              <a:spcAft>
                <a:spcPts val="0"/>
              </a:spcAft>
              <a:buClr>
                <a:schemeClr val="lt1"/>
              </a:buClr>
              <a:buSzPts val="1800"/>
              <a:buNone/>
              <a:defRPr b="1" sz="1800"/>
            </a:lvl3pPr>
            <a:lvl4pPr indent="-228600" lvl="3" marL="1828800" algn="l">
              <a:lnSpc>
                <a:spcPct val="120000"/>
              </a:lnSpc>
              <a:spcBef>
                <a:spcPts val="500"/>
              </a:spcBef>
              <a:spcAft>
                <a:spcPts val="0"/>
              </a:spcAft>
              <a:buClr>
                <a:schemeClr val="lt1"/>
              </a:buClr>
              <a:buSzPts val="1600"/>
              <a:buNone/>
              <a:defRPr b="1" sz="1600"/>
            </a:lvl4pPr>
            <a:lvl5pPr indent="-228600" lvl="4" marL="2286000" algn="l">
              <a:lnSpc>
                <a:spcPct val="120000"/>
              </a:lnSpc>
              <a:spcBef>
                <a:spcPts val="500"/>
              </a:spcBef>
              <a:spcAft>
                <a:spcPts val="0"/>
              </a:spcAft>
              <a:buClr>
                <a:schemeClr val="lt1"/>
              </a:buClr>
              <a:buSzPts val="1600"/>
              <a:buNone/>
              <a:defRPr b="1" sz="1600"/>
            </a:lvl5pPr>
            <a:lvl6pPr indent="-228600" lvl="5" marL="2743200" algn="l">
              <a:lnSpc>
                <a:spcPct val="120000"/>
              </a:lnSpc>
              <a:spcBef>
                <a:spcPts val="500"/>
              </a:spcBef>
              <a:spcAft>
                <a:spcPts val="0"/>
              </a:spcAft>
              <a:buClr>
                <a:schemeClr val="lt1"/>
              </a:buClr>
              <a:buSzPts val="1600"/>
              <a:buNone/>
              <a:defRPr b="1" sz="1600"/>
            </a:lvl6pPr>
            <a:lvl7pPr indent="-228600" lvl="6" marL="3200400" algn="l">
              <a:lnSpc>
                <a:spcPct val="120000"/>
              </a:lnSpc>
              <a:spcBef>
                <a:spcPts val="500"/>
              </a:spcBef>
              <a:spcAft>
                <a:spcPts val="0"/>
              </a:spcAft>
              <a:buClr>
                <a:schemeClr val="lt1"/>
              </a:buClr>
              <a:buSzPts val="1600"/>
              <a:buNone/>
              <a:defRPr b="1" sz="1600"/>
            </a:lvl7pPr>
            <a:lvl8pPr indent="-228600" lvl="7" marL="3657600" algn="l">
              <a:lnSpc>
                <a:spcPct val="120000"/>
              </a:lnSpc>
              <a:spcBef>
                <a:spcPts val="500"/>
              </a:spcBef>
              <a:spcAft>
                <a:spcPts val="0"/>
              </a:spcAft>
              <a:buClr>
                <a:schemeClr val="lt1"/>
              </a:buClr>
              <a:buSzPts val="1600"/>
              <a:buNone/>
              <a:defRPr b="1" sz="1600"/>
            </a:lvl8pPr>
            <a:lvl9pPr indent="-228600" lvl="8" marL="4114800" algn="l">
              <a:lnSpc>
                <a:spcPct val="120000"/>
              </a:lnSpc>
              <a:spcBef>
                <a:spcPts val="500"/>
              </a:spcBef>
              <a:spcAft>
                <a:spcPts val="0"/>
              </a:spcAft>
              <a:buClr>
                <a:schemeClr val="lt1"/>
              </a:buClr>
              <a:buSzPts val="1600"/>
              <a:buNone/>
              <a:defRPr b="1" sz="1600"/>
            </a:lvl9pPr>
          </a:lstStyle>
          <a:p/>
        </p:txBody>
      </p:sp>
      <p:sp>
        <p:nvSpPr>
          <p:cNvPr id="51" name="Google Shape;51;p8"/>
          <p:cNvSpPr txBox="1"/>
          <p:nvPr>
            <p:ph idx="4" type="body"/>
          </p:nvPr>
        </p:nvSpPr>
        <p:spPr>
          <a:xfrm>
            <a:off x="6172200" y="2912232"/>
            <a:ext cx="5095357" cy="2878968"/>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Clr>
                <a:schemeClr val="lt1"/>
              </a:buClr>
              <a:buSzPts val="1800"/>
              <a:buChar char="•"/>
              <a:defRPr/>
            </a:lvl1pPr>
            <a:lvl2pPr indent="-342900" lvl="1" marL="914400" algn="l">
              <a:lnSpc>
                <a:spcPct val="120000"/>
              </a:lnSpc>
              <a:spcBef>
                <a:spcPts val="500"/>
              </a:spcBef>
              <a:spcAft>
                <a:spcPts val="0"/>
              </a:spcAft>
              <a:buClr>
                <a:schemeClr val="lt1"/>
              </a:buClr>
              <a:buSzPts val="1800"/>
              <a:buChar char="•"/>
              <a:defRPr/>
            </a:lvl2pPr>
            <a:lvl3pPr indent="-342900" lvl="2" marL="1371600" algn="l">
              <a:lnSpc>
                <a:spcPct val="120000"/>
              </a:lnSpc>
              <a:spcBef>
                <a:spcPts val="500"/>
              </a:spcBef>
              <a:spcAft>
                <a:spcPts val="0"/>
              </a:spcAft>
              <a:buClr>
                <a:schemeClr val="lt1"/>
              </a:buClr>
              <a:buSzPts val="1800"/>
              <a:buChar char="•"/>
              <a:defRPr/>
            </a:lvl3pPr>
            <a:lvl4pPr indent="-342900" lvl="3" marL="1828800" algn="l">
              <a:lnSpc>
                <a:spcPct val="120000"/>
              </a:lnSpc>
              <a:spcBef>
                <a:spcPts val="500"/>
              </a:spcBef>
              <a:spcAft>
                <a:spcPts val="0"/>
              </a:spcAft>
              <a:buClr>
                <a:schemeClr val="lt1"/>
              </a:buClr>
              <a:buSzPts val="1800"/>
              <a:buChar char="•"/>
              <a:defRPr/>
            </a:lvl4pPr>
            <a:lvl5pPr indent="-342900" lvl="4" marL="2286000" algn="l">
              <a:lnSpc>
                <a:spcPct val="120000"/>
              </a:lnSpc>
              <a:spcBef>
                <a:spcPts val="500"/>
              </a:spcBef>
              <a:spcAft>
                <a:spcPts val="0"/>
              </a:spcAft>
              <a:buClr>
                <a:schemeClr val="lt1"/>
              </a:buClr>
              <a:buSzPts val="1800"/>
              <a:buChar char="•"/>
              <a:defRPr/>
            </a:lvl5pPr>
            <a:lvl6pPr indent="-342900" lvl="5" marL="2743200" algn="l">
              <a:lnSpc>
                <a:spcPct val="120000"/>
              </a:lnSpc>
              <a:spcBef>
                <a:spcPts val="500"/>
              </a:spcBef>
              <a:spcAft>
                <a:spcPts val="0"/>
              </a:spcAft>
              <a:buClr>
                <a:schemeClr val="lt1"/>
              </a:buClr>
              <a:buSzPts val="1800"/>
              <a:buChar char="•"/>
              <a:defRPr/>
            </a:lvl6pPr>
            <a:lvl7pPr indent="-342900" lvl="6" marL="3200400" algn="l">
              <a:lnSpc>
                <a:spcPct val="120000"/>
              </a:lnSpc>
              <a:spcBef>
                <a:spcPts val="500"/>
              </a:spcBef>
              <a:spcAft>
                <a:spcPts val="0"/>
              </a:spcAft>
              <a:buClr>
                <a:schemeClr val="lt1"/>
              </a:buClr>
              <a:buSzPts val="1800"/>
              <a:buChar char="•"/>
              <a:defRPr/>
            </a:lvl7pPr>
            <a:lvl8pPr indent="-342900" lvl="7" marL="3657600" algn="l">
              <a:lnSpc>
                <a:spcPct val="120000"/>
              </a:lnSpc>
              <a:spcBef>
                <a:spcPts val="500"/>
              </a:spcBef>
              <a:spcAft>
                <a:spcPts val="0"/>
              </a:spcAft>
              <a:buClr>
                <a:schemeClr val="lt1"/>
              </a:buClr>
              <a:buSzPts val="1800"/>
              <a:buChar char="•"/>
              <a:defRPr/>
            </a:lvl8pPr>
            <a:lvl9pPr indent="-342900" lvl="8" marL="4114800" algn="l">
              <a:lnSpc>
                <a:spcPct val="120000"/>
              </a:lnSpc>
              <a:spcBef>
                <a:spcPts val="500"/>
              </a:spcBef>
              <a:spcAft>
                <a:spcPts val="0"/>
              </a:spcAft>
              <a:buClr>
                <a:schemeClr val="lt1"/>
              </a:buClr>
              <a:buSzPts val="1800"/>
              <a:buChar char="•"/>
              <a:defRPr/>
            </a:lvl9pPr>
          </a:lstStyle>
          <a:p/>
        </p:txBody>
      </p:sp>
      <p:sp>
        <p:nvSpPr>
          <p:cNvPr id="52" name="Google Shape;52;p8"/>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8"/>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olo el título" type="titleOnly">
  <p:cSld name="TITLE_ONLY">
    <p:spTree>
      <p:nvGrpSpPr>
        <p:cNvPr id="55" name="Shape 55"/>
        <p:cNvGrpSpPr/>
        <p:nvPr/>
      </p:nvGrpSpPr>
      <p:grpSpPr>
        <a:xfrm>
          <a:off x="0" y="0"/>
          <a:ext cx="0" cy="0"/>
          <a:chOff x="0" y="0"/>
          <a:chExt cx="0" cy="0"/>
        </a:xfrm>
      </p:grpSpPr>
      <p:sp>
        <p:nvSpPr>
          <p:cNvPr id="56" name="Google Shape;56;p9"/>
          <p:cNvSpPr txBox="1"/>
          <p:nvPr>
            <p:ph type="title"/>
          </p:nvPr>
        </p:nvSpPr>
        <p:spPr>
          <a:xfrm>
            <a:off x="913795" y="609600"/>
            <a:ext cx="10353761" cy="1326321"/>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9"/>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9"/>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ido con título" type="objTx">
  <p:cSld name="OBJECT_WITH_CAPTION_TEXT">
    <p:spTree>
      <p:nvGrpSpPr>
        <p:cNvPr id="60" name="Shape 60"/>
        <p:cNvGrpSpPr/>
        <p:nvPr/>
      </p:nvGrpSpPr>
      <p:grpSpPr>
        <a:xfrm>
          <a:off x="0" y="0"/>
          <a:ext cx="0" cy="0"/>
          <a:chOff x="0" y="0"/>
          <a:chExt cx="0" cy="0"/>
        </a:xfrm>
      </p:grpSpPr>
      <p:sp>
        <p:nvSpPr>
          <p:cNvPr id="61" name="Google Shape;61;p10"/>
          <p:cNvSpPr txBox="1"/>
          <p:nvPr>
            <p:ph type="title"/>
          </p:nvPr>
        </p:nvSpPr>
        <p:spPr>
          <a:xfrm>
            <a:off x="917228" y="609600"/>
            <a:ext cx="3932237" cy="23622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lt1"/>
              </a:buClr>
              <a:buSzPts val="2800"/>
              <a:buFont typeface="Bookman Old Style"/>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10"/>
          <p:cNvSpPr txBox="1"/>
          <p:nvPr>
            <p:ph idx="1" type="body"/>
          </p:nvPr>
        </p:nvSpPr>
        <p:spPr>
          <a:xfrm>
            <a:off x="5078064" y="609600"/>
            <a:ext cx="6189492" cy="5181600"/>
          </a:xfrm>
          <a:prstGeom prst="rect">
            <a:avLst/>
          </a:prstGeom>
          <a:noFill/>
          <a:ln>
            <a:noFill/>
          </a:ln>
        </p:spPr>
        <p:txBody>
          <a:bodyPr anchorCtr="0" anchor="ctr" bIns="45700" lIns="91425" spcFirstLastPara="1" rIns="91425" wrap="square" tIns="45700">
            <a:noAutofit/>
          </a:bodyPr>
          <a:lstStyle>
            <a:lvl1pPr indent="-342900" lvl="0" marL="457200" algn="l">
              <a:lnSpc>
                <a:spcPct val="120000"/>
              </a:lnSpc>
              <a:spcBef>
                <a:spcPts val="1000"/>
              </a:spcBef>
              <a:spcAft>
                <a:spcPts val="0"/>
              </a:spcAft>
              <a:buClr>
                <a:schemeClr val="lt1"/>
              </a:buClr>
              <a:buSzPts val="1800"/>
              <a:buChar char="•"/>
              <a:defRPr/>
            </a:lvl1pPr>
            <a:lvl2pPr indent="-342900" lvl="1" marL="914400" algn="l">
              <a:lnSpc>
                <a:spcPct val="120000"/>
              </a:lnSpc>
              <a:spcBef>
                <a:spcPts val="500"/>
              </a:spcBef>
              <a:spcAft>
                <a:spcPts val="0"/>
              </a:spcAft>
              <a:buClr>
                <a:schemeClr val="lt1"/>
              </a:buClr>
              <a:buSzPts val="1800"/>
              <a:buChar char="•"/>
              <a:defRPr/>
            </a:lvl2pPr>
            <a:lvl3pPr indent="-342900" lvl="2" marL="1371600" algn="l">
              <a:lnSpc>
                <a:spcPct val="120000"/>
              </a:lnSpc>
              <a:spcBef>
                <a:spcPts val="500"/>
              </a:spcBef>
              <a:spcAft>
                <a:spcPts val="0"/>
              </a:spcAft>
              <a:buClr>
                <a:schemeClr val="lt1"/>
              </a:buClr>
              <a:buSzPts val="1800"/>
              <a:buChar char="•"/>
              <a:defRPr/>
            </a:lvl3pPr>
            <a:lvl4pPr indent="-342900" lvl="3" marL="1828800" algn="l">
              <a:lnSpc>
                <a:spcPct val="120000"/>
              </a:lnSpc>
              <a:spcBef>
                <a:spcPts val="500"/>
              </a:spcBef>
              <a:spcAft>
                <a:spcPts val="0"/>
              </a:spcAft>
              <a:buClr>
                <a:schemeClr val="lt1"/>
              </a:buClr>
              <a:buSzPts val="1800"/>
              <a:buChar char="•"/>
              <a:defRPr/>
            </a:lvl4pPr>
            <a:lvl5pPr indent="-342900" lvl="4" marL="2286000" algn="l">
              <a:lnSpc>
                <a:spcPct val="120000"/>
              </a:lnSpc>
              <a:spcBef>
                <a:spcPts val="500"/>
              </a:spcBef>
              <a:spcAft>
                <a:spcPts val="0"/>
              </a:spcAft>
              <a:buClr>
                <a:schemeClr val="lt1"/>
              </a:buClr>
              <a:buSzPts val="1800"/>
              <a:buChar char="•"/>
              <a:defRPr/>
            </a:lvl5pPr>
            <a:lvl6pPr indent="-342900" lvl="5" marL="2743200" algn="l">
              <a:lnSpc>
                <a:spcPct val="120000"/>
              </a:lnSpc>
              <a:spcBef>
                <a:spcPts val="500"/>
              </a:spcBef>
              <a:spcAft>
                <a:spcPts val="0"/>
              </a:spcAft>
              <a:buClr>
                <a:schemeClr val="lt1"/>
              </a:buClr>
              <a:buSzPts val="1800"/>
              <a:buChar char="•"/>
              <a:defRPr/>
            </a:lvl6pPr>
            <a:lvl7pPr indent="-342900" lvl="6" marL="3200400" algn="l">
              <a:lnSpc>
                <a:spcPct val="120000"/>
              </a:lnSpc>
              <a:spcBef>
                <a:spcPts val="500"/>
              </a:spcBef>
              <a:spcAft>
                <a:spcPts val="0"/>
              </a:spcAft>
              <a:buClr>
                <a:schemeClr val="lt1"/>
              </a:buClr>
              <a:buSzPts val="1800"/>
              <a:buChar char="•"/>
              <a:defRPr/>
            </a:lvl7pPr>
            <a:lvl8pPr indent="-342900" lvl="7" marL="3657600" algn="l">
              <a:lnSpc>
                <a:spcPct val="120000"/>
              </a:lnSpc>
              <a:spcBef>
                <a:spcPts val="500"/>
              </a:spcBef>
              <a:spcAft>
                <a:spcPts val="0"/>
              </a:spcAft>
              <a:buClr>
                <a:schemeClr val="lt1"/>
              </a:buClr>
              <a:buSzPts val="1800"/>
              <a:buChar char="•"/>
              <a:defRPr/>
            </a:lvl8pPr>
            <a:lvl9pPr indent="-342900" lvl="8" marL="4114800" algn="l">
              <a:lnSpc>
                <a:spcPct val="120000"/>
              </a:lnSpc>
              <a:spcBef>
                <a:spcPts val="500"/>
              </a:spcBef>
              <a:spcAft>
                <a:spcPts val="0"/>
              </a:spcAft>
              <a:buClr>
                <a:schemeClr val="lt1"/>
              </a:buClr>
              <a:buSzPts val="1800"/>
              <a:buChar char="•"/>
              <a:defRPr/>
            </a:lvl9pPr>
          </a:lstStyle>
          <a:p/>
        </p:txBody>
      </p:sp>
      <p:sp>
        <p:nvSpPr>
          <p:cNvPr id="63" name="Google Shape;63;p10"/>
          <p:cNvSpPr txBox="1"/>
          <p:nvPr>
            <p:ph idx="2" type="body"/>
          </p:nvPr>
        </p:nvSpPr>
        <p:spPr>
          <a:xfrm>
            <a:off x="917228" y="2971800"/>
            <a:ext cx="3932237" cy="2819399"/>
          </a:xfrm>
          <a:prstGeom prst="rect">
            <a:avLst/>
          </a:prstGeom>
          <a:noFill/>
          <a:ln>
            <a:noFill/>
          </a:ln>
        </p:spPr>
        <p:txBody>
          <a:bodyPr anchorCtr="0" anchor="t" bIns="45700" lIns="91425" spcFirstLastPara="1" rIns="91425" wrap="square" tIns="45700">
            <a:noAutofit/>
          </a:bodyPr>
          <a:lstStyle>
            <a:lvl1pPr indent="-228600" lvl="0" marL="457200" algn="ctr">
              <a:lnSpc>
                <a:spcPct val="120000"/>
              </a:lnSpc>
              <a:spcBef>
                <a:spcPts val="1000"/>
              </a:spcBef>
              <a:spcAft>
                <a:spcPts val="0"/>
              </a:spcAft>
              <a:buClr>
                <a:schemeClr val="lt1"/>
              </a:buClr>
              <a:buSzPts val="1600"/>
              <a:buNone/>
              <a:defRPr sz="1600"/>
            </a:lvl1pPr>
            <a:lvl2pPr indent="-228600" lvl="1" marL="914400" algn="l">
              <a:lnSpc>
                <a:spcPct val="120000"/>
              </a:lnSpc>
              <a:spcBef>
                <a:spcPts val="500"/>
              </a:spcBef>
              <a:spcAft>
                <a:spcPts val="0"/>
              </a:spcAft>
              <a:buClr>
                <a:schemeClr val="lt1"/>
              </a:buClr>
              <a:buSzPts val="1400"/>
              <a:buNone/>
              <a:defRPr sz="1400"/>
            </a:lvl2pPr>
            <a:lvl3pPr indent="-228600" lvl="2" marL="1371600" algn="l">
              <a:lnSpc>
                <a:spcPct val="120000"/>
              </a:lnSpc>
              <a:spcBef>
                <a:spcPts val="500"/>
              </a:spcBef>
              <a:spcAft>
                <a:spcPts val="0"/>
              </a:spcAft>
              <a:buClr>
                <a:schemeClr val="lt1"/>
              </a:buClr>
              <a:buSzPts val="1200"/>
              <a:buNone/>
              <a:defRPr sz="1200"/>
            </a:lvl3pPr>
            <a:lvl4pPr indent="-228600" lvl="3" marL="1828800" algn="l">
              <a:lnSpc>
                <a:spcPct val="120000"/>
              </a:lnSpc>
              <a:spcBef>
                <a:spcPts val="500"/>
              </a:spcBef>
              <a:spcAft>
                <a:spcPts val="0"/>
              </a:spcAft>
              <a:buClr>
                <a:schemeClr val="lt1"/>
              </a:buClr>
              <a:buSzPts val="1000"/>
              <a:buNone/>
              <a:defRPr sz="1000"/>
            </a:lvl4pPr>
            <a:lvl5pPr indent="-228600" lvl="4" marL="2286000" algn="l">
              <a:lnSpc>
                <a:spcPct val="120000"/>
              </a:lnSpc>
              <a:spcBef>
                <a:spcPts val="500"/>
              </a:spcBef>
              <a:spcAft>
                <a:spcPts val="0"/>
              </a:spcAft>
              <a:buClr>
                <a:schemeClr val="lt1"/>
              </a:buClr>
              <a:buSzPts val="1000"/>
              <a:buNone/>
              <a:defRPr sz="1000"/>
            </a:lvl5pPr>
            <a:lvl6pPr indent="-228600" lvl="5" marL="2743200" algn="l">
              <a:lnSpc>
                <a:spcPct val="120000"/>
              </a:lnSpc>
              <a:spcBef>
                <a:spcPts val="500"/>
              </a:spcBef>
              <a:spcAft>
                <a:spcPts val="0"/>
              </a:spcAft>
              <a:buClr>
                <a:schemeClr val="lt1"/>
              </a:buClr>
              <a:buSzPts val="1000"/>
              <a:buNone/>
              <a:defRPr sz="1000"/>
            </a:lvl6pPr>
            <a:lvl7pPr indent="-228600" lvl="6" marL="3200400" algn="l">
              <a:lnSpc>
                <a:spcPct val="120000"/>
              </a:lnSpc>
              <a:spcBef>
                <a:spcPts val="500"/>
              </a:spcBef>
              <a:spcAft>
                <a:spcPts val="0"/>
              </a:spcAft>
              <a:buClr>
                <a:schemeClr val="lt1"/>
              </a:buClr>
              <a:buSzPts val="1000"/>
              <a:buNone/>
              <a:defRPr sz="1000"/>
            </a:lvl7pPr>
            <a:lvl8pPr indent="-228600" lvl="7" marL="3657600" algn="l">
              <a:lnSpc>
                <a:spcPct val="120000"/>
              </a:lnSpc>
              <a:spcBef>
                <a:spcPts val="500"/>
              </a:spcBef>
              <a:spcAft>
                <a:spcPts val="0"/>
              </a:spcAft>
              <a:buClr>
                <a:schemeClr val="lt1"/>
              </a:buClr>
              <a:buSzPts val="1000"/>
              <a:buNone/>
              <a:defRPr sz="1000"/>
            </a:lvl8pPr>
            <a:lvl9pPr indent="-228600" lvl="8" marL="4114800" algn="l">
              <a:lnSpc>
                <a:spcPct val="120000"/>
              </a:lnSpc>
              <a:spcBef>
                <a:spcPts val="500"/>
              </a:spcBef>
              <a:spcAft>
                <a:spcPts val="0"/>
              </a:spcAft>
              <a:buClr>
                <a:schemeClr val="lt1"/>
              </a:buClr>
              <a:buSzPts val="1000"/>
              <a:buNone/>
              <a:defRPr sz="1000"/>
            </a:lvl9pPr>
          </a:lstStyle>
          <a:p/>
        </p:txBody>
      </p:sp>
      <p:sp>
        <p:nvSpPr>
          <p:cNvPr id="64" name="Google Shape;64;p10"/>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10"/>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2.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mt="94000"/>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3795" y="609600"/>
            <a:ext cx="10353761" cy="1326321"/>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chemeClr val="lt1"/>
              </a:buClr>
              <a:buSzPts val="3400"/>
              <a:buFont typeface="Bookman Old Style"/>
              <a:buNone/>
              <a:defRPr b="1" i="0" sz="3400" u="none" cap="none" strike="noStrike">
                <a:solidFill>
                  <a:schemeClr val="lt1"/>
                </a:solidFill>
                <a:latin typeface="Bookman Old Style"/>
                <a:ea typeface="Bookman Old Style"/>
                <a:cs typeface="Bookman Old Style"/>
                <a:sym typeface="Bookman Old Styl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913795" y="2096064"/>
            <a:ext cx="10353762" cy="3695136"/>
          </a:xfrm>
          <a:prstGeom prst="rect">
            <a:avLst/>
          </a:prstGeom>
          <a:noFill/>
          <a:ln>
            <a:noFill/>
          </a:ln>
        </p:spPr>
        <p:txBody>
          <a:bodyPr anchorCtr="0" anchor="t" bIns="45700" lIns="91425" spcFirstLastPara="1" rIns="91425" wrap="square" tIns="45700">
            <a:noAutofit/>
          </a:bodyPr>
          <a:lstStyle>
            <a:lvl1pPr indent="-355600" lvl="0" marL="457200" marR="0" rtl="0" algn="l">
              <a:lnSpc>
                <a:spcPct val="120000"/>
              </a:lnSpc>
              <a:spcBef>
                <a:spcPts val="1000"/>
              </a:spcBef>
              <a:spcAft>
                <a:spcPts val="0"/>
              </a:spcAft>
              <a:buClr>
                <a:schemeClr val="lt1"/>
              </a:buClr>
              <a:buSzPts val="2000"/>
              <a:buFont typeface="Arial"/>
              <a:buChar char="•"/>
              <a:defRPr b="0" i="0" sz="2000" u="none" cap="none" strike="noStrike">
                <a:solidFill>
                  <a:schemeClr val="lt1"/>
                </a:solidFill>
                <a:latin typeface="Rockwell"/>
                <a:ea typeface="Rockwell"/>
                <a:cs typeface="Rockwell"/>
                <a:sym typeface="Rockwell"/>
              </a:defRPr>
            </a:lvl1pPr>
            <a:lvl2pPr indent="-342900" lvl="1" marL="914400" marR="0" rtl="0" algn="l">
              <a:lnSpc>
                <a:spcPct val="120000"/>
              </a:lnSpc>
              <a:spcBef>
                <a:spcPts val="500"/>
              </a:spcBef>
              <a:spcAft>
                <a:spcPts val="0"/>
              </a:spcAft>
              <a:buClr>
                <a:schemeClr val="lt1"/>
              </a:buClr>
              <a:buSzPts val="1800"/>
              <a:buFont typeface="Arial"/>
              <a:buChar char="•"/>
              <a:defRPr b="0" i="0" sz="1800" u="none" cap="none" strike="noStrike">
                <a:solidFill>
                  <a:schemeClr val="lt1"/>
                </a:solidFill>
                <a:latin typeface="Rockwell"/>
                <a:ea typeface="Rockwell"/>
                <a:cs typeface="Rockwell"/>
                <a:sym typeface="Rockwell"/>
              </a:defRPr>
            </a:lvl2pPr>
            <a:lvl3pPr indent="-330200" lvl="2" marL="1371600" marR="0" rtl="0" algn="l">
              <a:lnSpc>
                <a:spcPct val="120000"/>
              </a:lnSpc>
              <a:spcBef>
                <a:spcPts val="500"/>
              </a:spcBef>
              <a:spcAft>
                <a:spcPts val="0"/>
              </a:spcAft>
              <a:buClr>
                <a:schemeClr val="lt1"/>
              </a:buClr>
              <a:buSzPts val="1600"/>
              <a:buFont typeface="Arial"/>
              <a:buChar char="•"/>
              <a:defRPr b="0" i="0" sz="1600" u="none" cap="none" strike="noStrike">
                <a:solidFill>
                  <a:schemeClr val="lt1"/>
                </a:solidFill>
                <a:latin typeface="Rockwell"/>
                <a:ea typeface="Rockwell"/>
                <a:cs typeface="Rockwell"/>
                <a:sym typeface="Rockwell"/>
              </a:defRPr>
            </a:lvl3pPr>
            <a:lvl4pPr indent="-317500" lvl="3" marL="1828800" marR="0" rtl="0" algn="l">
              <a:lnSpc>
                <a:spcPct val="120000"/>
              </a:lnSpc>
              <a:spcBef>
                <a:spcPts val="500"/>
              </a:spcBef>
              <a:spcAft>
                <a:spcPts val="0"/>
              </a:spcAft>
              <a:buClr>
                <a:schemeClr val="lt1"/>
              </a:buClr>
              <a:buSzPts val="1400"/>
              <a:buFont typeface="Arial"/>
              <a:buChar char="•"/>
              <a:defRPr b="0" i="0" sz="1400" u="none" cap="none" strike="noStrike">
                <a:solidFill>
                  <a:schemeClr val="lt1"/>
                </a:solidFill>
                <a:latin typeface="Rockwell"/>
                <a:ea typeface="Rockwell"/>
                <a:cs typeface="Rockwell"/>
                <a:sym typeface="Rockwell"/>
              </a:defRPr>
            </a:lvl4pPr>
            <a:lvl5pPr indent="-304800" lvl="4" marL="2286000" marR="0" rtl="0" algn="l">
              <a:lnSpc>
                <a:spcPct val="120000"/>
              </a:lnSpc>
              <a:spcBef>
                <a:spcPts val="500"/>
              </a:spcBef>
              <a:spcAft>
                <a:spcPts val="0"/>
              </a:spcAft>
              <a:buClr>
                <a:schemeClr val="lt1"/>
              </a:buClr>
              <a:buSzPts val="1200"/>
              <a:buFont typeface="Arial"/>
              <a:buChar char="•"/>
              <a:defRPr b="0" i="0" sz="1200" u="none" cap="none" strike="noStrike">
                <a:solidFill>
                  <a:schemeClr val="lt1"/>
                </a:solidFill>
                <a:latin typeface="Rockwell"/>
                <a:ea typeface="Rockwell"/>
                <a:cs typeface="Rockwell"/>
                <a:sym typeface="Rockwell"/>
              </a:defRPr>
            </a:lvl5pPr>
            <a:lvl6pPr indent="-304800" lvl="5" marL="2743200" marR="0" rtl="0" algn="l">
              <a:lnSpc>
                <a:spcPct val="120000"/>
              </a:lnSpc>
              <a:spcBef>
                <a:spcPts val="500"/>
              </a:spcBef>
              <a:spcAft>
                <a:spcPts val="0"/>
              </a:spcAft>
              <a:buClr>
                <a:schemeClr val="lt1"/>
              </a:buClr>
              <a:buSzPts val="1200"/>
              <a:buFont typeface="Arial"/>
              <a:buChar char="•"/>
              <a:defRPr b="0" i="0" sz="1200" u="none" cap="none" strike="noStrike">
                <a:solidFill>
                  <a:schemeClr val="lt1"/>
                </a:solidFill>
                <a:latin typeface="Rockwell"/>
                <a:ea typeface="Rockwell"/>
                <a:cs typeface="Rockwell"/>
                <a:sym typeface="Rockwell"/>
              </a:defRPr>
            </a:lvl6pPr>
            <a:lvl7pPr indent="-304800" lvl="6" marL="3200400" marR="0" rtl="0" algn="l">
              <a:lnSpc>
                <a:spcPct val="120000"/>
              </a:lnSpc>
              <a:spcBef>
                <a:spcPts val="500"/>
              </a:spcBef>
              <a:spcAft>
                <a:spcPts val="0"/>
              </a:spcAft>
              <a:buClr>
                <a:schemeClr val="lt1"/>
              </a:buClr>
              <a:buSzPts val="1200"/>
              <a:buFont typeface="Arial"/>
              <a:buChar char="•"/>
              <a:defRPr b="0" i="0" sz="1200" u="none" cap="none" strike="noStrike">
                <a:solidFill>
                  <a:schemeClr val="lt1"/>
                </a:solidFill>
                <a:latin typeface="Rockwell"/>
                <a:ea typeface="Rockwell"/>
                <a:cs typeface="Rockwell"/>
                <a:sym typeface="Rockwell"/>
              </a:defRPr>
            </a:lvl7pPr>
            <a:lvl8pPr indent="-304800" lvl="7" marL="3657600" marR="0" rtl="0" algn="l">
              <a:lnSpc>
                <a:spcPct val="120000"/>
              </a:lnSpc>
              <a:spcBef>
                <a:spcPts val="500"/>
              </a:spcBef>
              <a:spcAft>
                <a:spcPts val="0"/>
              </a:spcAft>
              <a:buClr>
                <a:schemeClr val="lt1"/>
              </a:buClr>
              <a:buSzPts val="1200"/>
              <a:buFont typeface="Arial"/>
              <a:buChar char="•"/>
              <a:defRPr b="0" i="0" sz="1200" u="none" cap="none" strike="noStrike">
                <a:solidFill>
                  <a:schemeClr val="lt1"/>
                </a:solidFill>
                <a:latin typeface="Rockwell"/>
                <a:ea typeface="Rockwell"/>
                <a:cs typeface="Rockwell"/>
                <a:sym typeface="Rockwell"/>
              </a:defRPr>
            </a:lvl8pPr>
            <a:lvl9pPr indent="-304800" lvl="8" marL="4114800" marR="0" rtl="0" algn="l">
              <a:lnSpc>
                <a:spcPct val="120000"/>
              </a:lnSpc>
              <a:spcBef>
                <a:spcPts val="500"/>
              </a:spcBef>
              <a:spcAft>
                <a:spcPts val="0"/>
              </a:spcAft>
              <a:buClr>
                <a:schemeClr val="lt1"/>
              </a:buClr>
              <a:buSzPts val="1200"/>
              <a:buFont typeface="Arial"/>
              <a:buChar char="•"/>
              <a:defRPr b="0" i="0" sz="1200" u="none" cap="none" strike="noStrike">
                <a:solidFill>
                  <a:schemeClr val="lt1"/>
                </a:solidFill>
                <a:latin typeface="Rockwell"/>
                <a:ea typeface="Rockwell"/>
                <a:cs typeface="Rockwell"/>
                <a:sym typeface="Rockwell"/>
              </a:defRPr>
            </a:lvl9pPr>
          </a:lstStyle>
          <a:p/>
        </p:txBody>
      </p:sp>
      <p:sp>
        <p:nvSpPr>
          <p:cNvPr id="8" name="Google Shape;8;p1"/>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chemeClr val="lt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9pPr>
          </a:lstStyle>
          <a:p/>
        </p:txBody>
      </p:sp>
      <p:sp>
        <p:nvSpPr>
          <p:cNvPr id="9" name="Google Shape;9;p1"/>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lt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9pPr>
          </a:lstStyle>
          <a:p/>
        </p:txBody>
      </p:sp>
      <p:sp>
        <p:nvSpPr>
          <p:cNvPr id="10" name="Google Shape;10;p1"/>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lt1"/>
                </a:solidFill>
                <a:latin typeface="Rockwell"/>
                <a:ea typeface="Rockwell"/>
                <a:cs typeface="Rockwell"/>
                <a:sym typeface="Rockwell"/>
              </a:defRPr>
            </a:lvl1pPr>
            <a:lvl2pPr indent="0" lvl="1" marL="0" marR="0" rtl="0" algn="r">
              <a:spcBef>
                <a:spcPts val="0"/>
              </a:spcBef>
              <a:buNone/>
              <a:defRPr b="0" i="0" sz="1000" u="none" cap="none" strike="noStrike">
                <a:solidFill>
                  <a:schemeClr val="lt1"/>
                </a:solidFill>
                <a:latin typeface="Rockwell"/>
                <a:ea typeface="Rockwell"/>
                <a:cs typeface="Rockwell"/>
                <a:sym typeface="Rockwell"/>
              </a:defRPr>
            </a:lvl2pPr>
            <a:lvl3pPr indent="0" lvl="2" marL="0" marR="0" rtl="0" algn="r">
              <a:spcBef>
                <a:spcPts val="0"/>
              </a:spcBef>
              <a:buNone/>
              <a:defRPr b="0" i="0" sz="1000" u="none" cap="none" strike="noStrike">
                <a:solidFill>
                  <a:schemeClr val="lt1"/>
                </a:solidFill>
                <a:latin typeface="Rockwell"/>
                <a:ea typeface="Rockwell"/>
                <a:cs typeface="Rockwell"/>
                <a:sym typeface="Rockwell"/>
              </a:defRPr>
            </a:lvl3pPr>
            <a:lvl4pPr indent="0" lvl="3" marL="0" marR="0" rtl="0" algn="r">
              <a:spcBef>
                <a:spcPts val="0"/>
              </a:spcBef>
              <a:buNone/>
              <a:defRPr b="0" i="0" sz="1000" u="none" cap="none" strike="noStrike">
                <a:solidFill>
                  <a:schemeClr val="lt1"/>
                </a:solidFill>
                <a:latin typeface="Rockwell"/>
                <a:ea typeface="Rockwell"/>
                <a:cs typeface="Rockwell"/>
                <a:sym typeface="Rockwell"/>
              </a:defRPr>
            </a:lvl4pPr>
            <a:lvl5pPr indent="0" lvl="4" marL="0" marR="0" rtl="0" algn="r">
              <a:spcBef>
                <a:spcPts val="0"/>
              </a:spcBef>
              <a:buNone/>
              <a:defRPr b="0" i="0" sz="1000" u="none" cap="none" strike="noStrike">
                <a:solidFill>
                  <a:schemeClr val="lt1"/>
                </a:solidFill>
                <a:latin typeface="Rockwell"/>
                <a:ea typeface="Rockwell"/>
                <a:cs typeface="Rockwell"/>
                <a:sym typeface="Rockwell"/>
              </a:defRPr>
            </a:lvl5pPr>
            <a:lvl6pPr indent="0" lvl="5" marL="0" marR="0" rtl="0" algn="r">
              <a:spcBef>
                <a:spcPts val="0"/>
              </a:spcBef>
              <a:buNone/>
              <a:defRPr b="0" i="0" sz="1000" u="none" cap="none" strike="noStrike">
                <a:solidFill>
                  <a:schemeClr val="lt1"/>
                </a:solidFill>
                <a:latin typeface="Rockwell"/>
                <a:ea typeface="Rockwell"/>
                <a:cs typeface="Rockwell"/>
                <a:sym typeface="Rockwell"/>
              </a:defRPr>
            </a:lvl6pPr>
            <a:lvl7pPr indent="0" lvl="6" marL="0" marR="0" rtl="0" algn="r">
              <a:spcBef>
                <a:spcPts val="0"/>
              </a:spcBef>
              <a:buNone/>
              <a:defRPr b="0" i="0" sz="1000" u="none" cap="none" strike="noStrike">
                <a:solidFill>
                  <a:schemeClr val="lt1"/>
                </a:solidFill>
                <a:latin typeface="Rockwell"/>
                <a:ea typeface="Rockwell"/>
                <a:cs typeface="Rockwell"/>
                <a:sym typeface="Rockwell"/>
              </a:defRPr>
            </a:lvl7pPr>
            <a:lvl8pPr indent="0" lvl="7" marL="0" marR="0" rtl="0" algn="r">
              <a:spcBef>
                <a:spcPts val="0"/>
              </a:spcBef>
              <a:buNone/>
              <a:defRPr b="0" i="0" sz="1000" u="none" cap="none" strike="noStrike">
                <a:solidFill>
                  <a:schemeClr val="lt1"/>
                </a:solidFill>
                <a:latin typeface="Rockwell"/>
                <a:ea typeface="Rockwell"/>
                <a:cs typeface="Rockwell"/>
                <a:sym typeface="Rockwell"/>
              </a:defRPr>
            </a:lvl8pPr>
            <a:lvl9pPr indent="0" lvl="8" marL="0" marR="0" rtl="0" algn="r">
              <a:spcBef>
                <a:spcPts val="0"/>
              </a:spcBef>
              <a:buNone/>
              <a:defRPr b="0" i="0" sz="10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s-MX"/>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hyperlink" Target="http://www.lavaca.org/notas/quien-es-y-como-piensa-bifo/?fbclid=IwAR3LobYEhcZM9p_hXxr1Iv-sEU2P1fcIAw_m_aEw_7UNNvPnWJHDfFtaoSY" TargetMode="External"/><Relationship Id="rId4" Type="http://schemas.openxmlformats.org/officeDocument/2006/relationships/hyperlink" Target="https://elpais.com/cultura/2019/02/18/actualidad/1550504419_263711.html" TargetMode="External"/><Relationship Id="rId5" Type="http://schemas.openxmlformats.org/officeDocument/2006/relationships/hyperlink" Target="https://horizontal.mx/las-sublevaciones-de-franco-berardi-bifo/?fbclid=IwAR0gLdTOww-R012Oevw8tMke6GPh7oFA4wh2AYpcCr-Kq2Kp0A0YFu66ueI"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19"/>
          <p:cNvSpPr txBox="1"/>
          <p:nvPr>
            <p:ph type="title"/>
          </p:nvPr>
        </p:nvSpPr>
        <p:spPr>
          <a:xfrm>
            <a:off x="2127106" y="5410777"/>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400"/>
              <a:buFont typeface="Bookman Old Style"/>
              <a:buNone/>
            </a:pPr>
            <a:r>
              <a:rPr lang="es-MX"/>
              <a:t>FRANCO BERAFI (BIFO)</a:t>
            </a:r>
            <a:endParaRPr/>
          </a:p>
        </p:txBody>
      </p:sp>
      <p:pic>
        <p:nvPicPr>
          <p:cNvPr descr="Entrevista con el filósofo italiano Franco Berardi sobre la ..." id="138" name="Google Shape;138;p19"/>
          <p:cNvPicPr preferRelativeResize="0"/>
          <p:nvPr>
            <p:ph idx="1" type="body"/>
          </p:nvPr>
        </p:nvPicPr>
        <p:blipFill rotWithShape="1">
          <a:blip r:embed="rId3">
            <a:alphaModFix/>
          </a:blip>
          <a:srcRect b="0" l="0" r="0" t="0"/>
          <a:stretch/>
        </p:blipFill>
        <p:spPr>
          <a:xfrm>
            <a:off x="0" y="0"/>
            <a:ext cx="8460336" cy="56578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Google Shape;194;p28"/>
          <p:cNvSpPr txBox="1"/>
          <p:nvPr>
            <p:ph type="title"/>
          </p:nvPr>
        </p:nvSpPr>
        <p:spPr>
          <a:xfrm>
            <a:off x="813586" y="471813"/>
            <a:ext cx="10353761" cy="1326321"/>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400"/>
              <a:buFont typeface="Bookman Old Style"/>
              <a:buNone/>
            </a:pPr>
            <a:r>
              <a:rPr lang="es-MX"/>
              <a:t>NEOLIBERALISMO</a:t>
            </a:r>
            <a:endParaRPr/>
          </a:p>
        </p:txBody>
      </p:sp>
      <p:sp>
        <p:nvSpPr>
          <p:cNvPr id="195" name="Google Shape;195;p28"/>
          <p:cNvSpPr txBox="1"/>
          <p:nvPr>
            <p:ph idx="1" type="body"/>
          </p:nvPr>
        </p:nvSpPr>
        <p:spPr>
          <a:xfrm>
            <a:off x="851165" y="1390389"/>
            <a:ext cx="4773021" cy="4972833"/>
          </a:xfrm>
          <a:prstGeom prst="rect">
            <a:avLst/>
          </a:prstGeom>
          <a:noFill/>
          <a:ln>
            <a:noFill/>
          </a:ln>
        </p:spPr>
        <p:txBody>
          <a:bodyPr anchorCtr="0" anchor="t" bIns="45700" lIns="91425" spcFirstLastPara="1" rIns="91425" wrap="square" tIns="45700">
            <a:noAutofit/>
          </a:bodyPr>
          <a:lstStyle/>
          <a:p>
            <a:pPr indent="-228600" lvl="0" marL="228600" rtl="0" algn="just">
              <a:lnSpc>
                <a:spcPct val="100000"/>
              </a:lnSpc>
              <a:spcBef>
                <a:spcPts val="0"/>
              </a:spcBef>
              <a:spcAft>
                <a:spcPts val="0"/>
              </a:spcAft>
              <a:buClr>
                <a:schemeClr val="lt1"/>
              </a:buClr>
              <a:buSzPts val="1850"/>
              <a:buChar char="•"/>
            </a:pPr>
            <a:r>
              <a:rPr lang="es-MX" sz="1850"/>
              <a:t>Mercado libre es señuelo: espacio puro de confrontación de igualdad de condición de ideas , proyectos, calidad y utilidad </a:t>
            </a:r>
            <a:endParaRPr/>
          </a:p>
          <a:p>
            <a:pPr indent="-228600" lvl="0" marL="228600" rtl="0" algn="just">
              <a:lnSpc>
                <a:spcPct val="100000"/>
              </a:lnSpc>
              <a:spcBef>
                <a:spcPts val="1000"/>
              </a:spcBef>
              <a:spcAft>
                <a:spcPts val="0"/>
              </a:spcAft>
              <a:buClr>
                <a:schemeClr val="lt1"/>
              </a:buClr>
              <a:buSzPts val="1850"/>
              <a:buChar char="•"/>
            </a:pPr>
            <a:r>
              <a:rPr lang="es-MX" sz="1850"/>
              <a:t>Realidad: Guerra de monopolios</a:t>
            </a:r>
            <a:endParaRPr/>
          </a:p>
          <a:p>
            <a:pPr indent="-228600" lvl="0" marL="228600" rtl="0" algn="just">
              <a:lnSpc>
                <a:spcPct val="100000"/>
              </a:lnSpc>
              <a:spcBef>
                <a:spcPts val="1000"/>
              </a:spcBef>
              <a:spcAft>
                <a:spcPts val="0"/>
              </a:spcAft>
              <a:buClr>
                <a:schemeClr val="lt1"/>
              </a:buClr>
              <a:buSzPts val="1850"/>
              <a:buChar char="•"/>
            </a:pPr>
            <a:r>
              <a:rPr lang="es-MX" sz="1850"/>
              <a:t>«lo que el ha favorecido a largo plazo no es el libre mercado sino el monopolio» imponiéndose por medio de las fuerzas de los medios de comunicación y del dinero. </a:t>
            </a:r>
            <a:endParaRPr/>
          </a:p>
          <a:p>
            <a:pPr indent="-228600" lvl="0" marL="228600" rtl="0" algn="just">
              <a:lnSpc>
                <a:spcPct val="100000"/>
              </a:lnSpc>
              <a:spcBef>
                <a:spcPts val="1000"/>
              </a:spcBef>
              <a:spcAft>
                <a:spcPts val="0"/>
              </a:spcAft>
              <a:buClr>
                <a:schemeClr val="lt1"/>
              </a:buClr>
              <a:buSzPts val="1850"/>
              <a:buChar char="•"/>
            </a:pPr>
            <a:r>
              <a:rPr lang="es-MX" sz="1850"/>
              <a:t>«No gana el más eficaz ni el mejor, sino el que ha enseñado los cañones de violencia , rapiñas, robo sistemático, la violación de todas las normas éticas y legales». </a:t>
            </a:r>
            <a:endParaRPr sz="1850"/>
          </a:p>
        </p:txBody>
      </p:sp>
      <p:pic>
        <p:nvPicPr>
          <p:cNvPr descr="http://img2.chinadaily.com.cn/images/201802/12/5a80f91ba3106e7d2d72e242.jpeg" id="196" name="Google Shape;196;p28"/>
          <p:cNvPicPr preferRelativeResize="0"/>
          <p:nvPr/>
        </p:nvPicPr>
        <p:blipFill rotWithShape="1">
          <a:blip r:embed="rId3">
            <a:alphaModFix/>
          </a:blip>
          <a:srcRect b="0" l="0" r="0" t="0"/>
          <a:stretch/>
        </p:blipFill>
        <p:spPr>
          <a:xfrm>
            <a:off x="6450905" y="1733655"/>
            <a:ext cx="4367450" cy="3362937"/>
          </a:xfrm>
          <a:prstGeom prst="rect">
            <a:avLst/>
          </a:prstGeom>
          <a:noFill/>
          <a:ln>
            <a:noFill/>
          </a:ln>
        </p:spPr>
      </p:pic>
      <p:sp>
        <p:nvSpPr>
          <p:cNvPr id="197" name="Google Shape;197;p28"/>
          <p:cNvSpPr txBox="1"/>
          <p:nvPr/>
        </p:nvSpPr>
        <p:spPr>
          <a:xfrm>
            <a:off x="6538586" y="5150708"/>
            <a:ext cx="4384110"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MX" sz="1200">
                <a:solidFill>
                  <a:schemeClr val="lt1"/>
                </a:solidFill>
                <a:latin typeface="Rockwell"/>
                <a:ea typeface="Rockwell"/>
                <a:cs typeface="Rockwell"/>
                <a:sym typeface="Rockwell"/>
              </a:rPr>
              <a:t>Imagen: Chinadaily.com.cn.Neoliberalism 2.0 may lead to greater crises</a:t>
            </a:r>
            <a:endParaRPr/>
          </a:p>
          <a:p>
            <a:pPr indent="0" lvl="0" marL="0" marR="0" rtl="0" algn="l">
              <a:spcBef>
                <a:spcPts val="0"/>
              </a:spcBef>
              <a:spcAft>
                <a:spcPts val="0"/>
              </a:spcAft>
              <a:buNone/>
            </a:pPr>
            <a:r>
              <a:t/>
            </a:r>
            <a:endParaRPr sz="1200">
              <a:solidFill>
                <a:schemeClr val="lt1"/>
              </a:solidFill>
              <a:latin typeface="Rockwell"/>
              <a:ea typeface="Rockwell"/>
              <a:cs typeface="Rockwell"/>
              <a:sym typeface="Rockwe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Google Shape;202;p29"/>
          <p:cNvSpPr txBox="1"/>
          <p:nvPr>
            <p:ph idx="1" type="body"/>
          </p:nvPr>
        </p:nvSpPr>
        <p:spPr>
          <a:xfrm>
            <a:off x="913795" y="2096064"/>
            <a:ext cx="10353762" cy="3695136"/>
          </a:xfrm>
          <a:prstGeom prst="rect">
            <a:avLst/>
          </a:prstGeom>
          <a:noFill/>
          <a:ln>
            <a:noFill/>
          </a:ln>
        </p:spPr>
        <p:txBody>
          <a:bodyPr anchorCtr="0" anchor="t" bIns="45700" lIns="91425" spcFirstLastPara="1" rIns="91425" wrap="square" tIns="45700">
            <a:noAutofit/>
          </a:bodyPr>
          <a:lstStyle/>
          <a:p>
            <a:pPr indent="-228600" lvl="0" marL="228600" rtl="0" algn="just">
              <a:lnSpc>
                <a:spcPct val="120000"/>
              </a:lnSpc>
              <a:spcBef>
                <a:spcPts val="0"/>
              </a:spcBef>
              <a:spcAft>
                <a:spcPts val="0"/>
              </a:spcAft>
              <a:buClr>
                <a:schemeClr val="lt1"/>
              </a:buClr>
              <a:buSzPts val="2000"/>
              <a:buChar char="•"/>
            </a:pPr>
            <a:r>
              <a:rPr i="1" lang="es-MX"/>
              <a:t>Dotcom Crash</a:t>
            </a:r>
            <a:r>
              <a:rPr lang="es-MX"/>
              <a:t>:  Los empresarios ha separado del capital y el trabajo cognitivo… se irán dando cuenta poco a poco de cómo han sido engañados, desvalijados y expropiados, y ello creará las condiciones de aparición de una nueva consciencia de los trabajadores cognitivos. </a:t>
            </a:r>
            <a:endParaRPr/>
          </a:p>
          <a:p>
            <a:pPr indent="-228600" lvl="0" marL="228600" rtl="0" algn="just">
              <a:lnSpc>
                <a:spcPct val="120000"/>
              </a:lnSpc>
              <a:spcBef>
                <a:spcPts val="1000"/>
              </a:spcBef>
              <a:spcAft>
                <a:spcPts val="0"/>
              </a:spcAft>
              <a:buClr>
                <a:schemeClr val="lt1"/>
              </a:buClr>
              <a:buSzPts val="2000"/>
              <a:buChar char="•"/>
            </a:pPr>
            <a:r>
              <a:rPr lang="es-MX"/>
              <a:t>Les ha sido expropiado el fruto de su trabajo por una minoría de especuladores ignorantes pero hábiles en el manejo de los aspectos legales y financieros del proceso productivo.</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Google Shape;207;p30"/>
          <p:cNvSpPr txBox="1"/>
          <p:nvPr>
            <p:ph type="title"/>
          </p:nvPr>
        </p:nvSpPr>
        <p:spPr>
          <a:xfrm>
            <a:off x="913795" y="609600"/>
            <a:ext cx="10353761" cy="1326321"/>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Clr>
                <a:schemeClr val="lt1"/>
              </a:buClr>
              <a:buSzPts val="3400"/>
              <a:buFont typeface="Bookman Old Style"/>
              <a:buNone/>
            </a:pPr>
            <a:r>
              <a:rPr lang="es-MX"/>
              <a:t>CLASE VIRTUAL</a:t>
            </a:r>
            <a:endParaRPr/>
          </a:p>
        </p:txBody>
      </p:sp>
      <p:sp>
        <p:nvSpPr>
          <p:cNvPr id="208" name="Google Shape;208;p30"/>
          <p:cNvSpPr txBox="1"/>
          <p:nvPr>
            <p:ph idx="1" type="body"/>
          </p:nvPr>
        </p:nvSpPr>
        <p:spPr>
          <a:xfrm>
            <a:off x="913795" y="3298562"/>
            <a:ext cx="10353762" cy="3695136"/>
          </a:xfrm>
          <a:prstGeom prst="rect">
            <a:avLst/>
          </a:prstGeom>
          <a:noFill/>
          <a:ln>
            <a:noFill/>
          </a:ln>
        </p:spPr>
        <p:txBody>
          <a:bodyPr anchorCtr="0" anchor="t" bIns="45700" lIns="91425" spcFirstLastPara="1" rIns="91425" wrap="square" tIns="45700">
            <a:noAutofit/>
          </a:bodyPr>
          <a:lstStyle/>
          <a:p>
            <a:pPr indent="-228600" lvl="0" marL="228600" rtl="0" algn="just">
              <a:lnSpc>
                <a:spcPct val="120000"/>
              </a:lnSpc>
              <a:spcBef>
                <a:spcPts val="0"/>
              </a:spcBef>
              <a:spcAft>
                <a:spcPts val="0"/>
              </a:spcAft>
              <a:buClr>
                <a:schemeClr val="lt1"/>
              </a:buClr>
              <a:buSzPts val="2000"/>
              <a:buChar char="•"/>
            </a:pPr>
            <a:r>
              <a:rPr lang="es-MX"/>
              <a:t>Cognitariado (trabajo cognitivo dotado de un cuerpo social y carnal, el cual está en la miseria ya que es sometido conscientemente o no al proceso de producción de valor y de mercancía semiótica, que puede ser sometido a explotación y a estrés, que puede sufrir privación afectiva, que puede caer en el pánico, que incluso puede ser violentado y muerto. </a:t>
            </a:r>
            <a:endParaRPr/>
          </a:p>
          <a:p>
            <a:pPr indent="-228600" lvl="0" marL="228600" rtl="0" algn="just">
              <a:lnSpc>
                <a:spcPct val="120000"/>
              </a:lnSpc>
              <a:spcBef>
                <a:spcPts val="1000"/>
              </a:spcBef>
              <a:spcAft>
                <a:spcPts val="0"/>
              </a:spcAft>
              <a:buClr>
                <a:schemeClr val="lt1"/>
              </a:buClr>
              <a:buSzPts val="2000"/>
              <a:buChar char="•"/>
            </a:pPr>
            <a:r>
              <a:rPr lang="es-MX"/>
              <a:t>La clase virtual ha descubierto un cuerpo y una condición social. Por eso ha dejado de sentirse clase virtual y ha empezado a sentirse cognitariado.</a:t>
            </a:r>
            <a:endParaRPr/>
          </a:p>
          <a:p>
            <a:pPr indent="-101600" lvl="0" marL="228600" rtl="0" algn="just">
              <a:lnSpc>
                <a:spcPct val="120000"/>
              </a:lnSpc>
              <a:spcBef>
                <a:spcPts val="1000"/>
              </a:spcBef>
              <a:spcAft>
                <a:spcPts val="0"/>
              </a:spcAft>
              <a:buClr>
                <a:schemeClr val="lt1"/>
              </a:buClr>
              <a:buSzPts val="2000"/>
              <a:buNone/>
            </a:pPr>
            <a:r>
              <a:t/>
            </a:r>
            <a:endParaRPr/>
          </a:p>
        </p:txBody>
      </p:sp>
      <p:pic>
        <p:nvPicPr>
          <p:cNvPr descr="cognitariado – Jerónimomx" id="209" name="Google Shape;209;p30"/>
          <p:cNvPicPr preferRelativeResize="0"/>
          <p:nvPr/>
        </p:nvPicPr>
        <p:blipFill rotWithShape="1">
          <a:blip r:embed="rId3">
            <a:alphaModFix/>
          </a:blip>
          <a:srcRect b="0" l="0" r="0" t="0"/>
          <a:stretch/>
        </p:blipFill>
        <p:spPr>
          <a:xfrm>
            <a:off x="2335104" y="685799"/>
            <a:ext cx="3895725" cy="2390775"/>
          </a:xfrm>
          <a:prstGeom prst="rect">
            <a:avLst/>
          </a:prstGeom>
          <a:noFill/>
          <a:ln>
            <a:noFill/>
          </a:ln>
        </p:spPr>
      </p:pic>
      <p:sp>
        <p:nvSpPr>
          <p:cNvPr id="210" name="Google Shape;210;p30"/>
          <p:cNvSpPr txBox="1"/>
          <p:nvPr/>
        </p:nvSpPr>
        <p:spPr>
          <a:xfrm>
            <a:off x="2467627" y="3025934"/>
            <a:ext cx="4534422"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MX" sz="1200">
                <a:solidFill>
                  <a:schemeClr val="lt1"/>
                </a:solidFill>
                <a:latin typeface="Rockwell"/>
                <a:ea typeface="Rockwell"/>
                <a:cs typeface="Rockwell"/>
                <a:sym typeface="Rockwell"/>
              </a:rPr>
              <a:t>Imagen: Jeronimomx.info.Cognitariado</a:t>
            </a:r>
            <a:endParaRPr sz="1200">
              <a:solidFill>
                <a:schemeClr val="lt1"/>
              </a:solidFill>
              <a:latin typeface="Rockwell"/>
              <a:ea typeface="Rockwell"/>
              <a:cs typeface="Rockwell"/>
              <a:sym typeface="Rockwe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Google Shape;215;p31"/>
          <p:cNvSpPr txBox="1"/>
          <p:nvPr>
            <p:ph idx="1" type="body"/>
          </p:nvPr>
        </p:nvSpPr>
        <p:spPr>
          <a:xfrm>
            <a:off x="913795" y="2096064"/>
            <a:ext cx="10353762" cy="3695136"/>
          </a:xfrm>
          <a:prstGeom prst="rect">
            <a:avLst/>
          </a:prstGeom>
          <a:noFill/>
          <a:ln>
            <a:noFill/>
          </a:ln>
        </p:spPr>
        <p:txBody>
          <a:bodyPr anchorCtr="0" anchor="t" bIns="45700" lIns="91425" spcFirstLastPara="1" rIns="91425" wrap="square" tIns="45700">
            <a:noAutofit/>
          </a:bodyPr>
          <a:lstStyle/>
          <a:p>
            <a:pPr indent="-228600" lvl="0" marL="228600" rtl="0" algn="l">
              <a:lnSpc>
                <a:spcPct val="120000"/>
              </a:lnSpc>
              <a:spcBef>
                <a:spcPts val="0"/>
              </a:spcBef>
              <a:spcAft>
                <a:spcPts val="0"/>
              </a:spcAft>
              <a:buClr>
                <a:schemeClr val="lt1"/>
              </a:buClr>
              <a:buSzPts val="2000"/>
              <a:buChar char="•"/>
            </a:pPr>
            <a:r>
              <a:rPr lang="es-MX"/>
              <a:t>Bioinfo que es cablear la mente humana a dispositivo y requiere auto replicación/ es una interface de aceleración.</a:t>
            </a:r>
            <a:endParaRPr/>
          </a:p>
          <a:p>
            <a:pPr indent="-228600" lvl="0" marL="228600" rtl="0" algn="l">
              <a:lnSpc>
                <a:spcPct val="120000"/>
              </a:lnSpc>
              <a:spcBef>
                <a:spcPts val="1000"/>
              </a:spcBef>
              <a:spcAft>
                <a:spcPts val="0"/>
              </a:spcAft>
              <a:buClr>
                <a:schemeClr val="lt1"/>
              </a:buClr>
              <a:buSzPts val="2000"/>
              <a:buChar char="•"/>
            </a:pPr>
            <a:r>
              <a:rPr lang="es-MX"/>
              <a:t>El proceso de significación a través del cual producimos sentido, y en consecuencia sociedad, pierde la flexibilidad que pertenece a la esfera de lo sensible y se transforma de acuerdo con un formato conectivo, incapaz de elaborar emocionalmente y que se hace cada vez mas compatible con secuencias computacionales.</a:t>
            </a:r>
            <a:endParaRPr/>
          </a:p>
          <a:p>
            <a:pPr indent="-228600" lvl="0" marL="228600" rtl="0" algn="l">
              <a:lnSpc>
                <a:spcPct val="120000"/>
              </a:lnSpc>
              <a:spcBef>
                <a:spcPts val="1000"/>
              </a:spcBef>
              <a:spcAft>
                <a:spcPts val="0"/>
              </a:spcAft>
              <a:buClr>
                <a:schemeClr val="lt1"/>
              </a:buClr>
              <a:buSzPts val="2000"/>
              <a:buChar char="•"/>
            </a:pPr>
            <a:r>
              <a:rPr lang="es-MX"/>
              <a:t>Ej. Bill Gates y su monopolio</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sp>
        <p:nvSpPr>
          <p:cNvPr id="220" name="Google Shape;220;p32"/>
          <p:cNvSpPr txBox="1"/>
          <p:nvPr>
            <p:ph idx="1" type="body"/>
          </p:nvPr>
        </p:nvSpPr>
        <p:spPr>
          <a:xfrm>
            <a:off x="913795" y="2096064"/>
            <a:ext cx="10353762" cy="3695136"/>
          </a:xfrm>
          <a:prstGeom prst="rect">
            <a:avLst/>
          </a:prstGeom>
          <a:noFill/>
          <a:ln>
            <a:noFill/>
          </a:ln>
        </p:spPr>
        <p:txBody>
          <a:bodyPr anchorCtr="0" anchor="t" bIns="45700" lIns="91425" spcFirstLastPara="1" rIns="91425" wrap="square" tIns="45700">
            <a:noAutofit/>
          </a:bodyPr>
          <a:lstStyle/>
          <a:p>
            <a:pPr indent="-228600" lvl="0" marL="228600" rtl="0" algn="l">
              <a:lnSpc>
                <a:spcPct val="120000"/>
              </a:lnSpc>
              <a:spcBef>
                <a:spcPts val="0"/>
              </a:spcBef>
              <a:spcAft>
                <a:spcPts val="0"/>
              </a:spcAft>
              <a:buClr>
                <a:schemeClr val="lt1"/>
              </a:buClr>
              <a:buSzPts val="2000"/>
              <a:buChar char="•"/>
            </a:pPr>
            <a:r>
              <a:rPr lang="es-MX"/>
              <a:t>Infelicidad= difusión del consumo.</a:t>
            </a:r>
            <a:endParaRPr/>
          </a:p>
          <a:p>
            <a:pPr indent="-228600" lvl="0" marL="228600" rtl="0" algn="l">
              <a:lnSpc>
                <a:spcPct val="120000"/>
              </a:lnSpc>
              <a:spcBef>
                <a:spcPts val="1000"/>
              </a:spcBef>
              <a:spcAft>
                <a:spcPts val="0"/>
              </a:spcAft>
              <a:buClr>
                <a:schemeClr val="lt1"/>
              </a:buClr>
              <a:buSzPts val="2000"/>
              <a:buChar char="•"/>
            </a:pPr>
            <a:r>
              <a:rPr lang="es-MX"/>
              <a:t>«Mientras el estereotipo publicitario muestra una sociedad empapada de felicidad consumista, en la vida real se extienden el pánico y la depresión, enfermedades profesionales de un ciclo de trabajo que pone a todos a competir con todos, y culpabiliza a quien no logra fingirse feliz» (pág 31).  Formados en la esfera cultural de ser vencedores o no ser nada, descubren que son perdedores en la esfera real: social, psíquica, sexual. Aquí se encuentra el corazón negro del supremacismo mundial.</a:t>
            </a:r>
            <a:endParaRPr/>
          </a:p>
          <a:p>
            <a:pPr indent="-101600" lvl="0" marL="228600" rtl="0" algn="l">
              <a:lnSpc>
                <a:spcPct val="120000"/>
              </a:lnSpc>
              <a:spcBef>
                <a:spcPts val="1000"/>
              </a:spcBef>
              <a:spcAft>
                <a:spcPts val="0"/>
              </a:spcAft>
              <a:buClr>
                <a:schemeClr val="lt1"/>
              </a:buClr>
              <a:buSzPts val="2000"/>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Google Shape;225;p33"/>
          <p:cNvSpPr txBox="1"/>
          <p:nvPr>
            <p:ph type="title"/>
          </p:nvPr>
        </p:nvSpPr>
        <p:spPr>
          <a:xfrm>
            <a:off x="913795" y="609600"/>
            <a:ext cx="10353761" cy="1326321"/>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400"/>
              <a:buFont typeface="Bookman Old Style"/>
              <a:buNone/>
            </a:pPr>
            <a:r>
              <a:rPr lang="es-MX"/>
              <a:t>ASEPSIA EMOCIONAL</a:t>
            </a:r>
            <a:endParaRPr/>
          </a:p>
        </p:txBody>
      </p:sp>
      <p:sp>
        <p:nvSpPr>
          <p:cNvPr id="226" name="Google Shape;226;p33"/>
          <p:cNvSpPr txBox="1"/>
          <p:nvPr>
            <p:ph idx="1" type="body"/>
          </p:nvPr>
        </p:nvSpPr>
        <p:spPr>
          <a:xfrm>
            <a:off x="913795" y="2096064"/>
            <a:ext cx="10353762" cy="3695136"/>
          </a:xfrm>
          <a:prstGeom prst="rect">
            <a:avLst/>
          </a:prstGeom>
          <a:noFill/>
          <a:ln>
            <a:noFill/>
          </a:ln>
        </p:spPr>
        <p:txBody>
          <a:bodyPr anchorCtr="0" anchor="t" bIns="45700" lIns="91425" spcFirstLastPara="1" rIns="91425" wrap="square" tIns="45700">
            <a:noAutofit/>
          </a:bodyPr>
          <a:lstStyle/>
          <a:p>
            <a:pPr indent="-228600" lvl="0" marL="228600" rtl="0" algn="l">
              <a:lnSpc>
                <a:spcPct val="120000"/>
              </a:lnSpc>
              <a:spcBef>
                <a:spcPts val="0"/>
              </a:spcBef>
              <a:spcAft>
                <a:spcPts val="0"/>
              </a:spcAft>
              <a:buClr>
                <a:schemeClr val="lt1"/>
              </a:buClr>
              <a:buSzPts val="2000"/>
              <a:buChar char="•"/>
            </a:pPr>
            <a:r>
              <a:rPr lang="es-MX"/>
              <a:t>En esta mutación cultural y social llegamos a una especie de asepsia emocional: </a:t>
            </a:r>
            <a:r>
              <a:rPr b="1" lang="es-MX"/>
              <a:t>para evitar sentir todo terminamos por no sentir nada. </a:t>
            </a:r>
            <a:r>
              <a:rPr lang="es-MX"/>
              <a:t>Esto es lo que aprenden las nuevas generaciones que, menciona, «aprendieron más palabras de una máquina que de sus padres». </a:t>
            </a:r>
            <a:endParaRPr/>
          </a:p>
          <a:p>
            <a:pPr indent="0" lvl="0" marL="0" rtl="0" algn="l">
              <a:lnSpc>
                <a:spcPct val="120000"/>
              </a:lnSpc>
              <a:spcBef>
                <a:spcPts val="1000"/>
              </a:spcBef>
              <a:spcAft>
                <a:spcPts val="0"/>
              </a:spcAft>
              <a:buClr>
                <a:schemeClr val="lt1"/>
              </a:buClr>
              <a:buSzPts val="2000"/>
              <a:buNone/>
            </a:pPr>
            <a:r>
              <a:t/>
            </a:r>
            <a:endParaRPr/>
          </a:p>
        </p:txBody>
      </p:sp>
      <p:pic>
        <p:nvPicPr>
          <p:cNvPr descr="Nueva imagen real del kit de desarrollo de PlayStation 5 - MeriStation" id="227" name="Google Shape;227;p33"/>
          <p:cNvPicPr preferRelativeResize="0"/>
          <p:nvPr/>
        </p:nvPicPr>
        <p:blipFill rotWithShape="1">
          <a:blip r:embed="rId3">
            <a:alphaModFix/>
          </a:blip>
          <a:srcRect b="0" l="0" r="0" t="0"/>
          <a:stretch/>
        </p:blipFill>
        <p:spPr>
          <a:xfrm>
            <a:off x="3795386" y="3626849"/>
            <a:ext cx="4608576" cy="2592324"/>
          </a:xfrm>
          <a:prstGeom prst="rect">
            <a:avLst/>
          </a:prstGeom>
          <a:noFill/>
          <a:ln>
            <a:noFill/>
          </a:ln>
        </p:spPr>
      </p:pic>
      <p:sp>
        <p:nvSpPr>
          <p:cNvPr id="228" name="Google Shape;228;p33"/>
          <p:cNvSpPr txBox="1"/>
          <p:nvPr/>
        </p:nvSpPr>
        <p:spPr>
          <a:xfrm>
            <a:off x="2918564" y="6375034"/>
            <a:ext cx="6313118"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MX" sz="1200">
                <a:solidFill>
                  <a:schemeClr val="lt1"/>
                </a:solidFill>
                <a:latin typeface="Rockwell"/>
                <a:ea typeface="Rockwell"/>
                <a:cs typeface="Rockwell"/>
                <a:sym typeface="Rockwell"/>
              </a:rPr>
              <a:t>Imagen: as.com. Nueva imagen real del kit de desarrollo de PlayStation 5 - MeriStation</a:t>
            </a:r>
            <a:endParaRPr sz="1200">
              <a:solidFill>
                <a:schemeClr val="lt1"/>
              </a:solidFill>
              <a:latin typeface="Rockwell"/>
              <a:ea typeface="Rockwell"/>
              <a:cs typeface="Rockwell"/>
              <a:sym typeface="Rockwe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sp>
        <p:nvSpPr>
          <p:cNvPr id="233" name="Google Shape;233;p34"/>
          <p:cNvSpPr txBox="1"/>
          <p:nvPr>
            <p:ph type="title"/>
          </p:nvPr>
        </p:nvSpPr>
        <p:spPr>
          <a:xfrm>
            <a:off x="913795" y="609600"/>
            <a:ext cx="10353761" cy="1326321"/>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400"/>
              <a:buFont typeface="Bookman Old Style"/>
              <a:buNone/>
            </a:pPr>
            <a:r>
              <a:rPr lang="es-MX"/>
              <a:t>TRABAJO</a:t>
            </a:r>
            <a:endParaRPr/>
          </a:p>
        </p:txBody>
      </p:sp>
      <p:sp>
        <p:nvSpPr>
          <p:cNvPr id="234" name="Google Shape;234;p34"/>
          <p:cNvSpPr txBox="1"/>
          <p:nvPr>
            <p:ph idx="1" type="body"/>
          </p:nvPr>
        </p:nvSpPr>
        <p:spPr>
          <a:xfrm>
            <a:off x="5473875" y="1653436"/>
            <a:ext cx="5417902" cy="4137764"/>
          </a:xfrm>
          <a:prstGeom prst="rect">
            <a:avLst/>
          </a:prstGeom>
          <a:noFill/>
          <a:ln>
            <a:noFill/>
          </a:ln>
        </p:spPr>
        <p:txBody>
          <a:bodyPr anchorCtr="0" anchor="t" bIns="45700" lIns="91425" spcFirstLastPara="1" rIns="91425" wrap="square" tIns="45700">
            <a:noAutofit/>
          </a:bodyPr>
          <a:lstStyle/>
          <a:p>
            <a:pPr indent="-228600" lvl="0" marL="228600" rtl="0" algn="just">
              <a:lnSpc>
                <a:spcPct val="120000"/>
              </a:lnSpc>
              <a:spcBef>
                <a:spcPts val="0"/>
              </a:spcBef>
              <a:spcAft>
                <a:spcPts val="0"/>
              </a:spcAft>
              <a:buClr>
                <a:schemeClr val="lt1"/>
              </a:buClr>
              <a:buSzPts val="2000"/>
              <a:buChar char="•"/>
            </a:pPr>
            <a:r>
              <a:rPr lang="es-MX"/>
              <a:t>Es prestación acelerada que valoriza el capital pero desvaloriza al trabajador.</a:t>
            </a:r>
            <a:endParaRPr/>
          </a:p>
          <a:p>
            <a:pPr indent="-228600" lvl="0" marL="228600" rtl="0" algn="just">
              <a:lnSpc>
                <a:spcPct val="120000"/>
              </a:lnSpc>
              <a:spcBef>
                <a:spcPts val="1000"/>
              </a:spcBef>
              <a:spcAft>
                <a:spcPts val="0"/>
              </a:spcAft>
              <a:buClr>
                <a:schemeClr val="lt1"/>
              </a:buClr>
              <a:buSzPts val="2000"/>
              <a:buChar char="•"/>
            </a:pPr>
            <a:r>
              <a:rPr lang="es-MX"/>
              <a:t> Se encuentran en una condición de separación desde la mente. El cerebro actúa frente a una pantalla en relación continua con otros cerebros, pero sin relación con el cuerpo individual y colectivo. </a:t>
            </a:r>
            <a:endParaRPr/>
          </a:p>
          <a:p>
            <a:pPr indent="-101600" lvl="0" marL="228600" rtl="0" algn="just">
              <a:lnSpc>
                <a:spcPct val="120000"/>
              </a:lnSpc>
              <a:spcBef>
                <a:spcPts val="1000"/>
              </a:spcBef>
              <a:spcAft>
                <a:spcPts val="0"/>
              </a:spcAft>
              <a:buClr>
                <a:schemeClr val="lt1"/>
              </a:buClr>
              <a:buSzPts val="2000"/>
              <a:buNone/>
            </a:pPr>
            <a:r>
              <a:t/>
            </a:r>
            <a:endParaRPr/>
          </a:p>
        </p:txBody>
      </p:sp>
      <p:pic>
        <p:nvPicPr>
          <p:cNvPr descr="Gonçal Mayos Solsona : PROLETARIADO ES COGNITARIADO" id="235" name="Google Shape;235;p34"/>
          <p:cNvPicPr preferRelativeResize="0"/>
          <p:nvPr/>
        </p:nvPicPr>
        <p:blipFill rotWithShape="1">
          <a:blip r:embed="rId3">
            <a:alphaModFix/>
          </a:blip>
          <a:srcRect b="0" l="0" r="0" t="0"/>
          <a:stretch/>
        </p:blipFill>
        <p:spPr>
          <a:xfrm>
            <a:off x="951978" y="1724471"/>
            <a:ext cx="3278601" cy="4184749"/>
          </a:xfrm>
          <a:prstGeom prst="rect">
            <a:avLst/>
          </a:prstGeom>
          <a:noFill/>
          <a:ln>
            <a:noFill/>
          </a:ln>
        </p:spPr>
      </p:pic>
      <p:sp>
        <p:nvSpPr>
          <p:cNvPr id="236" name="Google Shape;236;p34"/>
          <p:cNvSpPr txBox="1"/>
          <p:nvPr/>
        </p:nvSpPr>
        <p:spPr>
          <a:xfrm>
            <a:off x="951978" y="6050072"/>
            <a:ext cx="6588690"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MX" sz="1200">
                <a:solidFill>
                  <a:schemeClr val="lt1"/>
                </a:solidFill>
                <a:latin typeface="Rockwell"/>
                <a:ea typeface="Rockwell"/>
                <a:cs typeface="Rockwell"/>
                <a:sym typeface="Rockwell"/>
              </a:rPr>
              <a:t>Imagen: Gonçal Mayos Solsona:</a:t>
            </a:r>
            <a:endParaRPr/>
          </a:p>
          <a:p>
            <a:pPr indent="0" lvl="0" marL="0" marR="0" rtl="0" algn="l">
              <a:spcBef>
                <a:spcPts val="0"/>
              </a:spcBef>
              <a:spcAft>
                <a:spcPts val="0"/>
              </a:spcAft>
              <a:buNone/>
            </a:pPr>
            <a:r>
              <a:rPr lang="es-MX" sz="1200">
                <a:solidFill>
                  <a:schemeClr val="lt1"/>
                </a:solidFill>
                <a:latin typeface="Rockwell"/>
                <a:ea typeface="Rockwell"/>
                <a:cs typeface="Rockwell"/>
                <a:sym typeface="Rockwell"/>
              </a:rPr>
              <a:t> proletariado es cognitariado</a:t>
            </a:r>
            <a:endParaRPr sz="1200">
              <a:solidFill>
                <a:schemeClr val="lt1"/>
              </a:solidFill>
              <a:latin typeface="Rockwell"/>
              <a:ea typeface="Rockwell"/>
              <a:cs typeface="Rockwell"/>
              <a:sym typeface="Rockwell"/>
            </a:endParaRPr>
          </a:p>
          <a:p>
            <a:pPr indent="0" lvl="0" marL="0" marR="0" rtl="0" algn="l">
              <a:spcBef>
                <a:spcPts val="0"/>
              </a:spcBef>
              <a:spcAft>
                <a:spcPts val="0"/>
              </a:spcAft>
              <a:buNone/>
            </a:pPr>
            <a:r>
              <a:t/>
            </a:r>
            <a:endParaRPr sz="1200">
              <a:solidFill>
                <a:schemeClr val="lt1"/>
              </a:solidFill>
              <a:latin typeface="Rockwell"/>
              <a:ea typeface="Rockwell"/>
              <a:cs typeface="Rockwell"/>
              <a:sym typeface="Rockwe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sp>
        <p:nvSpPr>
          <p:cNvPr id="241" name="Google Shape;241;p35"/>
          <p:cNvSpPr txBox="1"/>
          <p:nvPr>
            <p:ph type="title"/>
          </p:nvPr>
        </p:nvSpPr>
        <p:spPr>
          <a:xfrm>
            <a:off x="913795" y="609600"/>
            <a:ext cx="10353761" cy="1326321"/>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lt1"/>
              </a:buClr>
              <a:buSzPts val="3400"/>
              <a:buFont typeface="Bookman Old Style"/>
              <a:buNone/>
            </a:pPr>
            <a:r>
              <a:rPr lang="es-MX"/>
              <a:t>EMPATÍA Y ENTENDIMIENTO CON EL OTRO</a:t>
            </a:r>
            <a:endParaRPr/>
          </a:p>
        </p:txBody>
      </p:sp>
      <p:sp>
        <p:nvSpPr>
          <p:cNvPr id="242" name="Google Shape;242;p35"/>
          <p:cNvSpPr txBox="1"/>
          <p:nvPr>
            <p:ph idx="1" type="body"/>
          </p:nvPr>
        </p:nvSpPr>
        <p:spPr>
          <a:xfrm>
            <a:off x="913795" y="2096064"/>
            <a:ext cx="10353762" cy="3695136"/>
          </a:xfrm>
          <a:prstGeom prst="rect">
            <a:avLst/>
          </a:prstGeom>
          <a:noFill/>
          <a:ln>
            <a:noFill/>
          </a:ln>
        </p:spPr>
        <p:txBody>
          <a:bodyPr anchorCtr="0" anchor="t" bIns="45700" lIns="91425" spcFirstLastPara="1" rIns="91425" wrap="square" tIns="45700">
            <a:noAutofit/>
          </a:bodyPr>
          <a:lstStyle/>
          <a:p>
            <a:pPr indent="-228600" lvl="0" marL="228600" rtl="0" algn="just">
              <a:lnSpc>
                <a:spcPct val="120000"/>
              </a:lnSpc>
              <a:spcBef>
                <a:spcPts val="0"/>
              </a:spcBef>
              <a:spcAft>
                <a:spcPts val="0"/>
              </a:spcAft>
              <a:buClr>
                <a:schemeClr val="lt1"/>
              </a:buClr>
              <a:buSzPts val="2400"/>
              <a:buChar char="•"/>
            </a:pPr>
            <a:r>
              <a:rPr lang="es-MX" sz="2400"/>
              <a:t>Se necesita de una terapia del“movimiento”, una forma de </a:t>
            </a:r>
            <a:r>
              <a:rPr i="1" lang="es-MX" sz="2400"/>
              <a:t>reempatización</a:t>
            </a:r>
            <a:r>
              <a:rPr lang="es-MX" sz="2400"/>
              <a:t> del cuerpo social. …una ola de revitalización del cuerpo social, como fue el 1968 a nivel global. El problema es que para suscitar una ola de movimiento se necesitan condiciones psíquicas, cognitivas y técnicas que ya han sido destruidas.</a:t>
            </a:r>
            <a:endParaRPr/>
          </a:p>
          <a:p>
            <a:pPr indent="-228600" lvl="0" marL="228600" rtl="0" algn="just">
              <a:lnSpc>
                <a:spcPct val="120000"/>
              </a:lnSpc>
              <a:spcBef>
                <a:spcPts val="1000"/>
              </a:spcBef>
              <a:spcAft>
                <a:spcPts val="0"/>
              </a:spcAft>
              <a:buClr>
                <a:schemeClr val="lt1"/>
              </a:buClr>
              <a:buSzPts val="2400"/>
              <a:buChar char="•"/>
            </a:pPr>
            <a:r>
              <a:rPr lang="es-MX" sz="2400"/>
              <a:t>…Necesitamos empatía y solidaridad para liberarnos de la parálisis de la empatía y de la solidaridad.</a:t>
            </a:r>
            <a:endParaRPr/>
          </a:p>
          <a:p>
            <a:pPr indent="-76200" lvl="0" marL="228600" rtl="0" algn="just">
              <a:lnSpc>
                <a:spcPct val="120000"/>
              </a:lnSpc>
              <a:spcBef>
                <a:spcPts val="1000"/>
              </a:spcBef>
              <a:spcAft>
                <a:spcPts val="0"/>
              </a:spcAft>
              <a:buClr>
                <a:schemeClr val="lt1"/>
              </a:buClr>
              <a:buSzPts val="2400"/>
              <a:buNone/>
            </a:pPr>
            <a:r>
              <a:t/>
            </a:r>
            <a:endParaRPr sz="24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sp>
        <p:nvSpPr>
          <p:cNvPr id="247" name="Google Shape;247;p36"/>
          <p:cNvSpPr txBox="1"/>
          <p:nvPr>
            <p:ph type="title"/>
          </p:nvPr>
        </p:nvSpPr>
        <p:spPr>
          <a:xfrm>
            <a:off x="6096000" y="1025225"/>
            <a:ext cx="5019000" cy="3424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200"/>
              <a:buFont typeface="Bookman Old Style"/>
              <a:buNone/>
            </a:pPr>
            <a:r>
              <a:rPr lang="es-MX"/>
              <a:t>CAPÍTULO II</a:t>
            </a:r>
            <a:endParaRPr/>
          </a:p>
        </p:txBody>
      </p:sp>
      <p:sp>
        <p:nvSpPr>
          <p:cNvPr id="248" name="Google Shape;248;p36"/>
          <p:cNvSpPr txBox="1"/>
          <p:nvPr>
            <p:ph idx="1" type="body"/>
          </p:nvPr>
        </p:nvSpPr>
        <p:spPr>
          <a:xfrm>
            <a:off x="6096003" y="3401250"/>
            <a:ext cx="5171700" cy="1592100"/>
          </a:xfrm>
          <a:prstGeom prst="rect">
            <a:avLst/>
          </a:prstGeom>
          <a:noFill/>
          <a:ln>
            <a:noFill/>
          </a:ln>
        </p:spPr>
        <p:txBody>
          <a:bodyPr anchorCtr="0" anchor="ctr" bIns="45700" lIns="91425" spcFirstLastPara="1" rIns="91425" wrap="square" tIns="45700">
            <a:noAutofit/>
          </a:bodyPr>
          <a:lstStyle/>
          <a:p>
            <a:pPr indent="0" lvl="0" marL="0" rtl="0" algn="ctr">
              <a:lnSpc>
                <a:spcPct val="120000"/>
              </a:lnSpc>
              <a:spcBef>
                <a:spcPts val="0"/>
              </a:spcBef>
              <a:spcAft>
                <a:spcPts val="0"/>
              </a:spcAft>
              <a:buClr>
                <a:schemeClr val="lt1"/>
              </a:buClr>
              <a:buSzPts val="3200"/>
              <a:buNone/>
            </a:pPr>
            <a:r>
              <a:rPr lang="es-MX" sz="3200"/>
              <a:t>EL </a:t>
            </a:r>
            <a:r>
              <a:rPr lang="es-MX" sz="3200"/>
              <a:t>TRABAJO COGNITIVO EN LA RED</a:t>
            </a:r>
            <a:endParaRPr sz="3200"/>
          </a:p>
        </p:txBody>
      </p:sp>
      <p:pic>
        <p:nvPicPr>
          <p:cNvPr id="249" name="Google Shape;249;p36"/>
          <p:cNvPicPr preferRelativeResize="0"/>
          <p:nvPr/>
        </p:nvPicPr>
        <p:blipFill>
          <a:blip r:embed="rId3">
            <a:alphaModFix/>
          </a:blip>
          <a:stretch>
            <a:fillRect/>
          </a:stretch>
        </p:blipFill>
        <p:spPr>
          <a:xfrm>
            <a:off x="370900" y="1784792"/>
            <a:ext cx="5358400" cy="32884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sp>
        <p:nvSpPr>
          <p:cNvPr id="254" name="Google Shape;254;p37"/>
          <p:cNvSpPr/>
          <p:nvPr/>
        </p:nvSpPr>
        <p:spPr>
          <a:xfrm>
            <a:off x="1316750" y="1857375"/>
            <a:ext cx="9993900" cy="3501000"/>
          </a:xfrm>
          <a:prstGeom prst="rect">
            <a:avLst/>
          </a:prstGeom>
          <a:noFill/>
          <a:ln>
            <a:noFill/>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None/>
            </a:pPr>
            <a:r>
              <a:rPr lang="es-MX" sz="2200">
                <a:solidFill>
                  <a:schemeClr val="lt1"/>
                </a:solidFill>
                <a:latin typeface="Rockwell"/>
                <a:ea typeface="Rockwell"/>
                <a:cs typeface="Rockwell"/>
                <a:sym typeface="Rockwell"/>
              </a:rPr>
              <a:t>El trabajo se ha vuelto al mismo tiempo mucho más uniforme desde el punto de vista físico, ergonómico, y mucho más diferenciado, especializado en lo que respecta a los contenidos que se elaboran.</a:t>
            </a:r>
            <a:endParaRPr/>
          </a:p>
          <a:p>
            <a:pPr indent="0" lvl="0" marL="0" marR="0" rtl="0" algn="just">
              <a:lnSpc>
                <a:spcPct val="115000"/>
              </a:lnSpc>
              <a:spcBef>
                <a:spcPts val="0"/>
              </a:spcBef>
              <a:spcAft>
                <a:spcPts val="0"/>
              </a:spcAft>
              <a:buNone/>
            </a:pPr>
            <a:r>
              <a:t/>
            </a:r>
            <a:endParaRPr sz="2200">
              <a:solidFill>
                <a:schemeClr val="lt1"/>
              </a:solidFill>
              <a:latin typeface="Rockwell"/>
              <a:ea typeface="Rockwell"/>
              <a:cs typeface="Rockwell"/>
              <a:sym typeface="Rockwell"/>
            </a:endParaRPr>
          </a:p>
          <a:p>
            <a:pPr indent="0" lvl="0" marL="0" marR="0" rtl="0" algn="just">
              <a:lnSpc>
                <a:spcPct val="115000"/>
              </a:lnSpc>
              <a:spcBef>
                <a:spcPts val="0"/>
              </a:spcBef>
              <a:spcAft>
                <a:spcPts val="0"/>
              </a:spcAft>
              <a:buNone/>
            </a:pPr>
            <a:r>
              <a:rPr lang="es-MX" sz="2200">
                <a:solidFill>
                  <a:schemeClr val="lt1"/>
                </a:solidFill>
                <a:latin typeface="Rockwell"/>
                <a:ea typeface="Rockwell"/>
                <a:cs typeface="Rockwell"/>
                <a:sym typeface="Rockwell"/>
              </a:rPr>
              <a:t>Las tecnologías digitales abren una perspectiva completamente nueva; transforman la relación entre concepción y ejecución y, por tanto, la relación entre el contenido intelectual del trabajo y su ejecución manual. Pero al mismo tiempo, la propia noción de productividad se hace imprecisa</a:t>
            </a:r>
            <a:endParaRPr sz="2200">
              <a:solidFill>
                <a:schemeClr val="lt1"/>
              </a:solidFill>
              <a:latin typeface="Rockwell"/>
              <a:ea typeface="Rockwell"/>
              <a:cs typeface="Rockwell"/>
              <a:sym typeface="Rockwell"/>
            </a:endParaRPr>
          </a:p>
        </p:txBody>
      </p:sp>
      <p:sp>
        <p:nvSpPr>
          <p:cNvPr id="255" name="Google Shape;255;p37"/>
          <p:cNvSpPr/>
          <p:nvPr/>
        </p:nvSpPr>
        <p:spPr>
          <a:xfrm>
            <a:off x="5042334" y="5287205"/>
            <a:ext cx="6540066"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MX" sz="2400" u="sng">
                <a:solidFill>
                  <a:schemeClr val="lt1"/>
                </a:solidFill>
                <a:latin typeface="Rockwell"/>
                <a:ea typeface="Rockwell"/>
                <a:cs typeface="Rockwell"/>
                <a:sym typeface="Rockwell"/>
              </a:rPr>
              <a:t>El trabajo innovador, el que realmente produce valor, es el trabajo mental.</a:t>
            </a:r>
            <a:endParaRPr sz="2400" u="sng">
              <a:solidFill>
                <a:schemeClr val="lt1"/>
              </a:solidFill>
              <a:latin typeface="Rockwell"/>
              <a:ea typeface="Rockwell"/>
              <a:cs typeface="Rockwell"/>
              <a:sym typeface="Rockwell"/>
            </a:endParaRPr>
          </a:p>
        </p:txBody>
      </p:sp>
      <p:sp>
        <p:nvSpPr>
          <p:cNvPr id="256" name="Google Shape;256;p37"/>
          <p:cNvSpPr txBox="1"/>
          <p:nvPr>
            <p:ph idx="4294967295" type="body"/>
          </p:nvPr>
        </p:nvSpPr>
        <p:spPr>
          <a:xfrm>
            <a:off x="3510153" y="0"/>
            <a:ext cx="5171700" cy="1592100"/>
          </a:xfrm>
          <a:prstGeom prst="rect">
            <a:avLst/>
          </a:prstGeom>
          <a:noFill/>
          <a:ln>
            <a:noFill/>
          </a:ln>
        </p:spPr>
        <p:txBody>
          <a:bodyPr anchorCtr="0" anchor="ctr" bIns="45700" lIns="91425" spcFirstLastPara="1" rIns="91425" wrap="square" tIns="45700">
            <a:noAutofit/>
          </a:bodyPr>
          <a:lstStyle/>
          <a:p>
            <a:pPr indent="0" lvl="0" marL="0" rtl="0" algn="ctr">
              <a:lnSpc>
                <a:spcPct val="120000"/>
              </a:lnSpc>
              <a:spcBef>
                <a:spcPts val="0"/>
              </a:spcBef>
              <a:spcAft>
                <a:spcPts val="0"/>
              </a:spcAft>
              <a:buClr>
                <a:schemeClr val="lt1"/>
              </a:buClr>
              <a:buSzPts val="3200"/>
              <a:buNone/>
            </a:pPr>
            <a:r>
              <a:rPr lang="es-MX" sz="3200"/>
              <a:t>TRABAJO Y ABASTRACCIÓN</a:t>
            </a:r>
            <a:endParaRPr sz="32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Google Shape;143;p20"/>
          <p:cNvSpPr/>
          <p:nvPr/>
        </p:nvSpPr>
        <p:spPr>
          <a:xfrm>
            <a:off x="671945" y="797511"/>
            <a:ext cx="6982691" cy="5509200"/>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chemeClr val="lt1"/>
              </a:buClr>
              <a:buSzPts val="2200"/>
              <a:buFont typeface="Arial"/>
              <a:buChar char="•"/>
            </a:pPr>
            <a:r>
              <a:rPr b="0" i="0" lang="es-MX" sz="2200" u="none" cap="none" strike="noStrike">
                <a:solidFill>
                  <a:schemeClr val="lt1"/>
                </a:solidFill>
                <a:latin typeface="Rockwell"/>
                <a:ea typeface="Rockwell"/>
                <a:cs typeface="Rockwell"/>
                <a:sym typeface="Rockwell"/>
              </a:rPr>
              <a:t>Se graduó en Estética en la Facultad de Filosofía y Letras de la Universidad de Bolonia. Participó del movimiento insurreccional italiano del ’68.</a:t>
            </a:r>
            <a:endParaRPr/>
          </a:p>
          <a:p>
            <a:pPr indent="-146050" lvl="0" marL="285750" marR="0" rtl="0" algn="l">
              <a:spcBef>
                <a:spcPts val="0"/>
              </a:spcBef>
              <a:spcAft>
                <a:spcPts val="0"/>
              </a:spcAft>
              <a:buClr>
                <a:schemeClr val="lt1"/>
              </a:buClr>
              <a:buSzPts val="2200"/>
              <a:buFont typeface="Arial"/>
              <a:buNone/>
            </a:pPr>
            <a:r>
              <a:t/>
            </a:r>
            <a:endParaRPr b="0" i="0" sz="2200" u="none" cap="none" strike="noStrike">
              <a:solidFill>
                <a:schemeClr val="lt1"/>
              </a:solidFill>
              <a:latin typeface="Rockwell"/>
              <a:ea typeface="Rockwell"/>
              <a:cs typeface="Rockwell"/>
              <a:sym typeface="Rockwell"/>
            </a:endParaRPr>
          </a:p>
          <a:p>
            <a:pPr indent="-285750" lvl="0" marL="285750" marR="0" rtl="0" algn="l">
              <a:spcBef>
                <a:spcPts val="0"/>
              </a:spcBef>
              <a:spcAft>
                <a:spcPts val="0"/>
              </a:spcAft>
              <a:buClr>
                <a:schemeClr val="lt1"/>
              </a:buClr>
              <a:buSzPts val="2200"/>
              <a:buFont typeface="Arial"/>
              <a:buChar char="•"/>
            </a:pPr>
            <a:r>
              <a:rPr b="0" i="0" lang="es-MX" sz="2200" u="none" cap="none" strike="noStrike">
                <a:solidFill>
                  <a:schemeClr val="lt1"/>
                </a:solidFill>
                <a:latin typeface="Rockwell"/>
                <a:ea typeface="Rockwell"/>
                <a:cs typeface="Rockwell"/>
                <a:sym typeface="Rockwell"/>
              </a:rPr>
              <a:t>Filósofo nomádico, teórico post-marxista, pensador de una izquierda no institucional, activista involucrado en varios proyectos de comunicación alternativa.</a:t>
            </a:r>
            <a:endParaRPr/>
          </a:p>
          <a:p>
            <a:pPr indent="0" lvl="0" marL="0" marR="0" rtl="0" algn="l">
              <a:spcBef>
                <a:spcPts val="0"/>
              </a:spcBef>
              <a:spcAft>
                <a:spcPts val="0"/>
              </a:spcAft>
              <a:buNone/>
            </a:pPr>
            <a:r>
              <a:t/>
            </a:r>
            <a:endParaRPr sz="2200">
              <a:solidFill>
                <a:schemeClr val="lt1"/>
              </a:solidFill>
              <a:latin typeface="Rockwell"/>
              <a:ea typeface="Rockwell"/>
              <a:cs typeface="Rockwell"/>
              <a:sym typeface="Rockwell"/>
            </a:endParaRPr>
          </a:p>
          <a:p>
            <a:pPr indent="0" lvl="0" marL="0" marR="0" rtl="0" algn="l">
              <a:spcBef>
                <a:spcPts val="0"/>
              </a:spcBef>
              <a:spcAft>
                <a:spcPts val="0"/>
              </a:spcAft>
              <a:buNone/>
            </a:pPr>
            <a:r>
              <a:t/>
            </a:r>
            <a:endParaRPr sz="2200">
              <a:solidFill>
                <a:schemeClr val="lt1"/>
              </a:solidFill>
              <a:latin typeface="Rockwell"/>
              <a:ea typeface="Rockwell"/>
              <a:cs typeface="Rockwell"/>
              <a:sym typeface="Rockwell"/>
            </a:endParaRPr>
          </a:p>
          <a:p>
            <a:pPr indent="0" lvl="0" marL="0" marR="0" rtl="0" algn="l">
              <a:spcBef>
                <a:spcPts val="0"/>
              </a:spcBef>
              <a:spcAft>
                <a:spcPts val="0"/>
              </a:spcAft>
              <a:buNone/>
            </a:pPr>
            <a:r>
              <a:rPr lang="es-MX" sz="2200">
                <a:solidFill>
                  <a:schemeClr val="lt1"/>
                </a:solidFill>
                <a:latin typeface="Rockwell"/>
                <a:ea typeface="Rockwell"/>
                <a:cs typeface="Rockwell"/>
                <a:sym typeface="Rockwell"/>
              </a:rPr>
              <a:t> Ha seguido las mutaciones de la subjetividad social y reflexiona sobre los movimientos de resistencia que tras el colapso ideológico del comunismo que podrían aún construirse, en el contexto extraordinariamente opresivo del hipercapitalismo (Abenshushan, 2015).</a:t>
            </a:r>
            <a:endParaRPr sz="2200">
              <a:solidFill>
                <a:schemeClr val="lt1"/>
              </a:solidFill>
              <a:latin typeface="Rockwell"/>
              <a:ea typeface="Rockwell"/>
              <a:cs typeface="Rockwell"/>
              <a:sym typeface="Rockwell"/>
            </a:endParaRPr>
          </a:p>
        </p:txBody>
      </p:sp>
      <p:sp>
        <p:nvSpPr>
          <p:cNvPr descr="Italy on the Brink of Revolution - Lessons from the 70's" id="144" name="Google Shape;144;p20"/>
          <p:cNvSpPr/>
          <p:nvPr/>
        </p:nvSpPr>
        <p:spPr>
          <a:xfrm>
            <a:off x="155575" y="-144463"/>
            <a:ext cx="9722716" cy="972274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pic>
        <p:nvPicPr>
          <p:cNvPr descr="Recorte de pantalla" id="145" name="Google Shape;145;p20"/>
          <p:cNvPicPr preferRelativeResize="0"/>
          <p:nvPr/>
        </p:nvPicPr>
        <p:blipFill rotWithShape="1">
          <a:blip r:embed="rId3">
            <a:alphaModFix/>
          </a:blip>
          <a:srcRect b="0" l="0" r="0" t="0"/>
          <a:stretch/>
        </p:blipFill>
        <p:spPr>
          <a:xfrm>
            <a:off x="8171006" y="2"/>
            <a:ext cx="4037710" cy="685799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0" name="Shape 260"/>
        <p:cNvGrpSpPr/>
        <p:nvPr/>
      </p:nvGrpSpPr>
      <p:grpSpPr>
        <a:xfrm>
          <a:off x="0" y="0"/>
          <a:ext cx="0" cy="0"/>
          <a:chOff x="0" y="0"/>
          <a:chExt cx="0" cy="0"/>
        </a:xfrm>
      </p:grpSpPr>
      <p:sp>
        <p:nvSpPr>
          <p:cNvPr id="261" name="Google Shape;261;p38"/>
          <p:cNvSpPr/>
          <p:nvPr/>
        </p:nvSpPr>
        <p:spPr>
          <a:xfrm>
            <a:off x="4386275" y="814363"/>
            <a:ext cx="7587900" cy="5229300"/>
          </a:xfrm>
          <a:prstGeom prst="rect">
            <a:avLst/>
          </a:prstGeom>
          <a:noFill/>
          <a:ln>
            <a:noFill/>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None/>
            </a:pPr>
            <a:r>
              <a:rPr lang="es-MX" sz="2200">
                <a:solidFill>
                  <a:schemeClr val="lt1"/>
                </a:solidFill>
                <a:latin typeface="Rockwell"/>
                <a:ea typeface="Rockwell"/>
                <a:cs typeface="Rockwell"/>
                <a:sym typeface="Rockwell"/>
              </a:rPr>
              <a:t> </a:t>
            </a:r>
            <a:endParaRPr sz="2200">
              <a:solidFill>
                <a:schemeClr val="lt1"/>
              </a:solidFill>
              <a:latin typeface="Rockwell"/>
              <a:ea typeface="Rockwell"/>
              <a:cs typeface="Rockwell"/>
              <a:sym typeface="Rockwell"/>
            </a:endParaRPr>
          </a:p>
          <a:p>
            <a:pPr indent="0" lvl="0" marL="0" marR="0" rtl="0" algn="just">
              <a:lnSpc>
                <a:spcPct val="115000"/>
              </a:lnSpc>
              <a:spcBef>
                <a:spcPts val="0"/>
              </a:spcBef>
              <a:spcAft>
                <a:spcPts val="0"/>
              </a:spcAft>
              <a:buNone/>
            </a:pPr>
            <a:r>
              <a:rPr lang="es-MX" sz="2200">
                <a:solidFill>
                  <a:schemeClr val="lt1"/>
                </a:solidFill>
                <a:latin typeface="Rockwell"/>
                <a:ea typeface="Rockwell"/>
                <a:cs typeface="Rockwell"/>
                <a:sym typeface="Rockwell"/>
              </a:rPr>
              <a:t>Cuanto más se simplifica el trabajo industrial por medio de la maquinaria, más intercambiable se vuelve. Pero también, menos intercambiables se vuelven sus conocimientos, sus capacidades, sus prestaciones.</a:t>
            </a:r>
            <a:endParaRPr/>
          </a:p>
          <a:p>
            <a:pPr indent="0" lvl="0" marL="0" marR="0" rtl="0" algn="just">
              <a:lnSpc>
                <a:spcPct val="115000"/>
              </a:lnSpc>
              <a:spcBef>
                <a:spcPts val="0"/>
              </a:spcBef>
              <a:spcAft>
                <a:spcPts val="0"/>
              </a:spcAft>
              <a:buNone/>
            </a:pPr>
            <a:r>
              <a:rPr lang="es-MX" sz="2200">
                <a:solidFill>
                  <a:schemeClr val="lt1"/>
                </a:solidFill>
                <a:latin typeface="Rockwell"/>
                <a:ea typeface="Rockwell"/>
                <a:cs typeface="Rockwell"/>
                <a:sym typeface="Rockwell"/>
              </a:rPr>
              <a:t>				….</a:t>
            </a:r>
            <a:endParaRPr/>
          </a:p>
          <a:p>
            <a:pPr indent="0" lvl="0" marL="0" marR="0" rtl="0" algn="just">
              <a:lnSpc>
                <a:spcPct val="115000"/>
              </a:lnSpc>
              <a:spcBef>
                <a:spcPts val="0"/>
              </a:spcBef>
              <a:spcAft>
                <a:spcPts val="0"/>
              </a:spcAft>
              <a:buNone/>
            </a:pPr>
            <a:r>
              <a:t/>
            </a:r>
            <a:endParaRPr sz="2200">
              <a:solidFill>
                <a:schemeClr val="lt1"/>
              </a:solidFill>
              <a:latin typeface="Rockwell"/>
              <a:ea typeface="Rockwell"/>
              <a:cs typeface="Rockwell"/>
              <a:sym typeface="Rockwell"/>
            </a:endParaRPr>
          </a:p>
          <a:p>
            <a:pPr indent="0" lvl="0" marL="0" marR="0" rtl="0" algn="l">
              <a:spcBef>
                <a:spcPts val="0"/>
              </a:spcBef>
              <a:spcAft>
                <a:spcPts val="0"/>
              </a:spcAft>
              <a:buNone/>
            </a:pPr>
            <a:r>
              <a:rPr lang="es-MX" sz="2200">
                <a:solidFill>
                  <a:schemeClr val="lt1"/>
                </a:solidFill>
                <a:latin typeface="Rockwell"/>
                <a:ea typeface="Rockwell"/>
                <a:cs typeface="Rockwell"/>
                <a:sym typeface="Rockwell"/>
              </a:rPr>
              <a:t>El trabajo digitalizado manipula signos absolutamente abstractos, cada vez menos intercambiable. Por ello los trabajadores high tech tienden a considerar el trabajo como la parte más esencial de sus vidas, singular y  personalizada, contrario de lo que le sucedía al obrero industrial</a:t>
            </a:r>
            <a:endParaRPr sz="2200">
              <a:solidFill>
                <a:schemeClr val="lt1"/>
              </a:solidFill>
              <a:latin typeface="Rockwell"/>
              <a:ea typeface="Rockwell"/>
              <a:cs typeface="Rockwell"/>
              <a:sym typeface="Rockwell"/>
            </a:endParaRPr>
          </a:p>
        </p:txBody>
      </p:sp>
      <p:pic>
        <p:nvPicPr>
          <p:cNvPr id="262" name="Google Shape;262;p38"/>
          <p:cNvPicPr preferRelativeResize="0"/>
          <p:nvPr/>
        </p:nvPicPr>
        <p:blipFill>
          <a:blip r:embed="rId3">
            <a:alphaModFix/>
          </a:blip>
          <a:stretch>
            <a:fillRect/>
          </a:stretch>
        </p:blipFill>
        <p:spPr>
          <a:xfrm>
            <a:off x="333375" y="943749"/>
            <a:ext cx="3843975" cy="497052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sp>
        <p:nvSpPr>
          <p:cNvPr id="267" name="Google Shape;267;p39"/>
          <p:cNvSpPr txBox="1"/>
          <p:nvPr>
            <p:ph type="title"/>
          </p:nvPr>
        </p:nvSpPr>
        <p:spPr>
          <a:xfrm>
            <a:off x="2853430" y="348874"/>
            <a:ext cx="6165878" cy="651164"/>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2400"/>
              <a:buFont typeface="Bookman Old Style"/>
              <a:buNone/>
            </a:pPr>
            <a:r>
              <a:rPr lang="es-MX" sz="2400"/>
              <a:t>EMPRESA Y DESEO</a:t>
            </a:r>
            <a:endParaRPr sz="2400"/>
          </a:p>
        </p:txBody>
      </p:sp>
      <p:sp>
        <p:nvSpPr>
          <p:cNvPr id="268" name="Google Shape;268;p39"/>
          <p:cNvSpPr txBox="1"/>
          <p:nvPr>
            <p:ph idx="1" type="body"/>
          </p:nvPr>
        </p:nvSpPr>
        <p:spPr>
          <a:xfrm>
            <a:off x="747540" y="1510147"/>
            <a:ext cx="10737878" cy="3893126"/>
          </a:xfrm>
          <a:prstGeom prst="rect">
            <a:avLst/>
          </a:prstGeom>
          <a:noFill/>
          <a:ln>
            <a:noFill/>
          </a:ln>
        </p:spPr>
        <p:txBody>
          <a:bodyPr anchorCtr="0" anchor="ctr" bIns="45700" lIns="91425" spcFirstLastPara="1" rIns="91425" wrap="square" tIns="45700">
            <a:noAutofit/>
          </a:bodyPr>
          <a:lstStyle/>
          <a:p>
            <a:pPr indent="0" lvl="0" marL="0" rtl="0" algn="ctr">
              <a:lnSpc>
                <a:spcPct val="120000"/>
              </a:lnSpc>
              <a:spcBef>
                <a:spcPts val="0"/>
              </a:spcBef>
              <a:spcAft>
                <a:spcPts val="0"/>
              </a:spcAft>
              <a:buClr>
                <a:schemeClr val="lt1"/>
              </a:buClr>
              <a:buSzPts val="2200"/>
              <a:buNone/>
            </a:pPr>
            <a:r>
              <a:rPr lang="es-MX" sz="2200"/>
              <a:t>En la percepción social, empresa y trabajo cada vez se oponen menos. </a:t>
            </a:r>
            <a:endParaRPr sz="2200"/>
          </a:p>
          <a:p>
            <a:pPr indent="0" lvl="0" marL="0" rtl="0" algn="ctr">
              <a:lnSpc>
                <a:spcPct val="120000"/>
              </a:lnSpc>
              <a:spcBef>
                <a:spcPts val="1000"/>
              </a:spcBef>
              <a:spcAft>
                <a:spcPts val="0"/>
              </a:spcAft>
              <a:buClr>
                <a:schemeClr val="lt1"/>
              </a:buClr>
              <a:buSzPts val="2200"/>
              <a:buNone/>
            </a:pPr>
            <a:r>
              <a:rPr lang="es-MX" sz="2200"/>
              <a:t>Lo mismo vale para la conciencia de los trabajadores cognitivos; quien desarrolla un trabajo de alto contenido cognitivo y, por ello, de baja intercambiabilidad, no contrapone su trabajo a la creación de empresa. Al contrario, tiende a considerar su trabajo, como la empresa a la que dedica lo mejor de sus propias energías, con independencia de la dimensión económica y jurídica en la que se manifiesta</a:t>
            </a:r>
            <a:endParaRPr sz="2200"/>
          </a:p>
          <a:p>
            <a:pPr indent="0" lvl="0" marL="0" rtl="0" algn="ctr">
              <a:lnSpc>
                <a:spcPct val="120000"/>
              </a:lnSpc>
              <a:spcBef>
                <a:spcPts val="1000"/>
              </a:spcBef>
              <a:spcAft>
                <a:spcPts val="0"/>
              </a:spcAft>
              <a:buClr>
                <a:schemeClr val="lt1"/>
              </a:buClr>
              <a:buSzPts val="2200"/>
              <a:buNone/>
            </a:pPr>
            <a:r>
              <a:rPr lang="es-MX" sz="2200"/>
              <a:t> </a:t>
            </a:r>
            <a:endParaRPr sz="2200"/>
          </a:p>
          <a:p>
            <a:pPr indent="0" lvl="0" marL="0" rtl="0" algn="ctr">
              <a:lnSpc>
                <a:spcPct val="120000"/>
              </a:lnSpc>
              <a:spcBef>
                <a:spcPts val="1000"/>
              </a:spcBef>
              <a:spcAft>
                <a:spcPts val="0"/>
              </a:spcAft>
              <a:buClr>
                <a:schemeClr val="lt1"/>
              </a:buClr>
              <a:buSzPts val="2000"/>
              <a:buNone/>
            </a:pPr>
            <a:r>
              <a:rPr lang="es-MX" sz="2000"/>
              <a:t> </a:t>
            </a:r>
            <a:endParaRPr sz="2000"/>
          </a:p>
        </p:txBody>
      </p:sp>
      <p:sp>
        <p:nvSpPr>
          <p:cNvPr id="269" name="Google Shape;269;p39"/>
          <p:cNvSpPr/>
          <p:nvPr/>
        </p:nvSpPr>
        <p:spPr>
          <a:xfrm>
            <a:off x="4418935" y="4918364"/>
            <a:ext cx="7357428" cy="1323439"/>
          </a:xfrm>
          <a:prstGeom prst="rect">
            <a:avLst/>
          </a:prstGeom>
          <a:noFill/>
          <a:ln cap="flat" cmpd="sng" w="19050">
            <a:solidFill>
              <a:schemeClr val="accen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r">
              <a:spcBef>
                <a:spcPts val="0"/>
              </a:spcBef>
              <a:spcAft>
                <a:spcPts val="0"/>
              </a:spcAft>
              <a:buNone/>
            </a:pPr>
            <a:r>
              <a:rPr lang="es-MX" sz="2000">
                <a:solidFill>
                  <a:schemeClr val="lt1"/>
                </a:solidFill>
                <a:latin typeface="Rockwell"/>
                <a:ea typeface="Rockwell"/>
                <a:cs typeface="Rockwell"/>
                <a:sym typeface="Rockwell"/>
              </a:rPr>
              <a:t>El trabajador high tech dedica a la producción su competencia singular, sus energías comunicativas, innovadoras, creativas, en suma, lo mejor de sus capacidades intelectuales.</a:t>
            </a:r>
            <a:endParaRPr sz="2000">
              <a:solidFill>
                <a:schemeClr val="lt1"/>
              </a:solidFill>
              <a:latin typeface="Rockwell"/>
              <a:ea typeface="Rockwell"/>
              <a:cs typeface="Rockwell"/>
              <a:sym typeface="Rockwe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3" name="Shape 273"/>
        <p:cNvGrpSpPr/>
        <p:nvPr/>
      </p:nvGrpSpPr>
      <p:grpSpPr>
        <a:xfrm>
          <a:off x="0" y="0"/>
          <a:ext cx="0" cy="0"/>
          <a:chOff x="0" y="0"/>
          <a:chExt cx="0" cy="0"/>
        </a:xfrm>
      </p:grpSpPr>
      <p:sp>
        <p:nvSpPr>
          <p:cNvPr id="274" name="Google Shape;274;p40"/>
          <p:cNvSpPr/>
          <p:nvPr/>
        </p:nvSpPr>
        <p:spPr>
          <a:xfrm>
            <a:off x="2895599" y="827409"/>
            <a:ext cx="7841673" cy="5136791"/>
          </a:xfrm>
          <a:prstGeom prst="rect">
            <a:avLst/>
          </a:prstGeom>
          <a:noFill/>
          <a:ln>
            <a:noFill/>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None/>
            </a:pPr>
            <a:r>
              <a:rPr lang="es-MX" sz="2200">
                <a:solidFill>
                  <a:schemeClr val="lt1"/>
                </a:solidFill>
                <a:latin typeface="Rockwell"/>
                <a:ea typeface="Rockwell"/>
                <a:cs typeface="Rockwell"/>
                <a:sym typeface="Rockwell"/>
              </a:rPr>
              <a:t>¿Por qué considera este nuevo tipo de trabajador que el trabajo es la parte más interesante de su vida, por qué no se resiste a la prolongación de su jornada de trabajo y tiende a prolongarla por propia iniciativa y voluntad?</a:t>
            </a:r>
            <a:endParaRPr sz="2200">
              <a:solidFill>
                <a:schemeClr val="lt1"/>
              </a:solidFill>
              <a:latin typeface="Rockwell"/>
              <a:ea typeface="Rockwell"/>
              <a:cs typeface="Rockwell"/>
              <a:sym typeface="Rockwell"/>
            </a:endParaRPr>
          </a:p>
          <a:p>
            <a:pPr indent="0" lvl="0" marL="0" marR="0" rtl="0" algn="just">
              <a:lnSpc>
                <a:spcPct val="115000"/>
              </a:lnSpc>
              <a:spcBef>
                <a:spcPts val="0"/>
              </a:spcBef>
              <a:spcAft>
                <a:spcPts val="0"/>
              </a:spcAft>
              <a:buNone/>
            </a:pPr>
            <a:r>
              <a:t/>
            </a:r>
            <a:endParaRPr sz="2200">
              <a:solidFill>
                <a:schemeClr val="lt1"/>
              </a:solidFill>
              <a:latin typeface="Rockwell"/>
              <a:ea typeface="Rockwell"/>
              <a:cs typeface="Rockwell"/>
              <a:sym typeface="Rockwell"/>
            </a:endParaRPr>
          </a:p>
          <a:p>
            <a:pPr indent="0" lvl="0" marL="0" marR="0" rtl="0" algn="l">
              <a:spcBef>
                <a:spcPts val="0"/>
              </a:spcBef>
              <a:spcAft>
                <a:spcPts val="0"/>
              </a:spcAft>
              <a:buNone/>
            </a:pPr>
            <a:r>
              <a:rPr lang="es-MX" sz="2200">
                <a:solidFill>
                  <a:schemeClr val="lt1"/>
                </a:solidFill>
                <a:latin typeface="Rockwell"/>
                <a:ea typeface="Rockwell"/>
                <a:cs typeface="Rockwell"/>
                <a:sym typeface="Rockwell"/>
              </a:rPr>
              <a:t>La comunidad social y urbana ha perdido progresivamente interés y se ha ido reduciendo a una carcasa muerta de relaciones sin humanidad y sin placer. La sexualidad y la convivialidad se han ido transformando progresivamente en mecanismos estandarizados y mercantilizados  Parece que se encuentra cada vez menos placer y menos seguridad en la relación humana, en la comunicación afectiva</a:t>
            </a:r>
            <a:endParaRPr sz="2200">
              <a:solidFill>
                <a:schemeClr val="lt1"/>
              </a:solidFill>
              <a:latin typeface="Rockwell"/>
              <a:ea typeface="Rockwell"/>
              <a:cs typeface="Rockwell"/>
              <a:sym typeface="Rockwell"/>
            </a:endParaRPr>
          </a:p>
        </p:txBody>
      </p:sp>
      <p:sp>
        <p:nvSpPr>
          <p:cNvPr id="275" name="Google Shape;275;p40"/>
          <p:cNvSpPr/>
          <p:nvPr/>
        </p:nvSpPr>
        <p:spPr>
          <a:xfrm flipH="1">
            <a:off x="1433946" y="1316183"/>
            <a:ext cx="658090" cy="568036"/>
          </a:xfrm>
          <a:prstGeom prst="leftArrow">
            <a:avLst>
              <a:gd fmla="val 50000" name="adj1"/>
              <a:gd fmla="val 50000" name="adj2"/>
            </a:avLst>
          </a:prstGeom>
          <a:solidFill>
            <a:schemeClr val="accent1"/>
          </a:solidFill>
          <a:ln cap="flat" cmpd="sng" w="19050">
            <a:solidFill>
              <a:srgbClr val="738F3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sp>
        <p:nvSpPr>
          <p:cNvPr id="280" name="Google Shape;280;p41"/>
          <p:cNvSpPr/>
          <p:nvPr/>
        </p:nvSpPr>
        <p:spPr>
          <a:xfrm>
            <a:off x="157175" y="242900"/>
            <a:ext cx="7258200" cy="6415200"/>
          </a:xfrm>
          <a:prstGeom prst="rect">
            <a:avLst/>
          </a:prstGeom>
          <a:noFill/>
          <a:ln>
            <a:noFill/>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None/>
            </a:pPr>
            <a:r>
              <a:rPr lang="es-MX" sz="2400">
                <a:solidFill>
                  <a:schemeClr val="lt1"/>
                </a:solidFill>
                <a:latin typeface="Rockwell"/>
                <a:ea typeface="Rockwell"/>
                <a:cs typeface="Rockwell"/>
                <a:sym typeface="Rockwell"/>
              </a:rPr>
              <a:t>Una consecuencia de la </a:t>
            </a:r>
            <a:r>
              <a:rPr b="1" lang="es-MX" sz="2400">
                <a:solidFill>
                  <a:schemeClr val="lt1"/>
                </a:solidFill>
                <a:latin typeface="Rockwell"/>
                <a:ea typeface="Rockwell"/>
                <a:cs typeface="Rockwell"/>
                <a:sym typeface="Rockwell"/>
              </a:rPr>
              <a:t>deserotización</a:t>
            </a:r>
            <a:r>
              <a:rPr lang="es-MX" sz="2400">
                <a:solidFill>
                  <a:schemeClr val="lt1"/>
                </a:solidFill>
                <a:latin typeface="Rockwell"/>
                <a:ea typeface="Rockwell"/>
                <a:cs typeface="Rockwell"/>
                <a:sym typeface="Rockwell"/>
              </a:rPr>
              <a:t> de la vida cotidiana es la inversión de deseo en el trabajo, que se convierte en el único lugar de confirmación narcisista para una individualidad acostumbrada a concebir al otro según las reglas de la competencia, más que como una experiencia, un placer, una forma de enriquecimiento. </a:t>
            </a:r>
            <a:endParaRPr sz="2400">
              <a:solidFill>
                <a:schemeClr val="lt1"/>
              </a:solidFill>
              <a:latin typeface="Rockwell"/>
              <a:ea typeface="Rockwell"/>
              <a:cs typeface="Rockwell"/>
              <a:sym typeface="Rockwell"/>
            </a:endParaRPr>
          </a:p>
          <a:p>
            <a:pPr indent="0" lvl="0" marL="0" marR="0" rtl="0" algn="just">
              <a:lnSpc>
                <a:spcPct val="115000"/>
              </a:lnSpc>
              <a:spcBef>
                <a:spcPts val="0"/>
              </a:spcBef>
              <a:spcAft>
                <a:spcPts val="0"/>
              </a:spcAft>
              <a:buNone/>
            </a:pPr>
            <a:r>
              <a:t/>
            </a:r>
            <a:endParaRPr sz="2400">
              <a:solidFill>
                <a:schemeClr val="lt1"/>
              </a:solidFill>
              <a:latin typeface="Rockwell"/>
              <a:ea typeface="Rockwell"/>
              <a:cs typeface="Rockwell"/>
              <a:sym typeface="Rockwell"/>
            </a:endParaRPr>
          </a:p>
          <a:p>
            <a:pPr indent="0" lvl="0" marL="0" marR="0" rtl="0" algn="just">
              <a:lnSpc>
                <a:spcPct val="115000"/>
              </a:lnSpc>
              <a:spcBef>
                <a:spcPts val="0"/>
              </a:spcBef>
              <a:spcAft>
                <a:spcPts val="0"/>
              </a:spcAft>
              <a:buNone/>
            </a:pPr>
            <a:r>
              <a:rPr lang="es-MX" sz="2400">
                <a:solidFill>
                  <a:schemeClr val="lt1"/>
                </a:solidFill>
                <a:latin typeface="Rockwell"/>
                <a:ea typeface="Rockwell"/>
                <a:cs typeface="Rockwell"/>
                <a:sym typeface="Rockwell"/>
              </a:rPr>
              <a:t> El imperativo de la </a:t>
            </a:r>
            <a:r>
              <a:rPr b="1" lang="es-MX" sz="2400">
                <a:solidFill>
                  <a:schemeClr val="lt1"/>
                </a:solidFill>
                <a:latin typeface="Rockwell"/>
                <a:ea typeface="Rockwell"/>
                <a:cs typeface="Rockwell"/>
                <a:sym typeface="Rockwell"/>
              </a:rPr>
              <a:t>competencia</a:t>
            </a:r>
            <a:r>
              <a:rPr lang="es-MX" sz="2400">
                <a:solidFill>
                  <a:schemeClr val="lt1"/>
                </a:solidFill>
                <a:latin typeface="Rockwell"/>
                <a:ea typeface="Rockwell"/>
                <a:cs typeface="Rockwell"/>
                <a:sym typeface="Rockwell"/>
              </a:rPr>
              <a:t> se ha vuelto dominante en el trabajo, en la comunicación, en la cultura, a través de una sistemática transformación del otro en competidor y, por ello, en enemigo. El principio de la guerra ha tomado el mando de cada instante de la vida cotidiana.</a:t>
            </a:r>
            <a:endParaRPr sz="2400">
              <a:solidFill>
                <a:schemeClr val="lt1"/>
              </a:solidFill>
              <a:latin typeface="Rockwell"/>
              <a:ea typeface="Rockwell"/>
              <a:cs typeface="Rockwell"/>
              <a:sym typeface="Rockwell"/>
            </a:endParaRPr>
          </a:p>
        </p:txBody>
      </p:sp>
      <p:pic>
        <p:nvPicPr>
          <p:cNvPr id="281" name="Google Shape;281;p41"/>
          <p:cNvPicPr preferRelativeResize="0"/>
          <p:nvPr/>
        </p:nvPicPr>
        <p:blipFill>
          <a:blip r:embed="rId3">
            <a:alphaModFix/>
          </a:blip>
          <a:stretch>
            <a:fillRect/>
          </a:stretch>
        </p:blipFill>
        <p:spPr>
          <a:xfrm>
            <a:off x="7867800" y="571500"/>
            <a:ext cx="3810000" cy="5715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5" name="Shape 285"/>
        <p:cNvGrpSpPr/>
        <p:nvPr/>
      </p:nvGrpSpPr>
      <p:grpSpPr>
        <a:xfrm>
          <a:off x="0" y="0"/>
          <a:ext cx="0" cy="0"/>
          <a:chOff x="0" y="0"/>
          <a:chExt cx="0" cy="0"/>
        </a:xfrm>
      </p:grpSpPr>
      <p:sp>
        <p:nvSpPr>
          <p:cNvPr id="286" name="Google Shape;286;p42"/>
          <p:cNvSpPr/>
          <p:nvPr/>
        </p:nvSpPr>
        <p:spPr>
          <a:xfrm>
            <a:off x="257175" y="85725"/>
            <a:ext cx="11772900" cy="3484200"/>
          </a:xfrm>
          <a:prstGeom prst="rect">
            <a:avLst/>
          </a:prstGeom>
          <a:noFill/>
          <a:ln>
            <a:noFill/>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None/>
            </a:pPr>
            <a:r>
              <a:rPr b="1" lang="es-MX" sz="2200">
                <a:solidFill>
                  <a:schemeClr val="lt1"/>
                </a:solidFill>
                <a:latin typeface="Rockwell"/>
                <a:ea typeface="Rockwell"/>
                <a:cs typeface="Rockwell"/>
                <a:sym typeface="Rockwell"/>
              </a:rPr>
              <a:t>¿Qué quiere decir riqueza?</a:t>
            </a:r>
            <a:endParaRPr sz="2200">
              <a:solidFill>
                <a:schemeClr val="lt1"/>
              </a:solidFill>
              <a:latin typeface="Rockwell"/>
              <a:ea typeface="Rockwell"/>
              <a:cs typeface="Rockwell"/>
              <a:sym typeface="Rockwell"/>
            </a:endParaRPr>
          </a:p>
          <a:p>
            <a:pPr indent="0" lvl="0" marL="0" marR="0" rtl="0" algn="just">
              <a:lnSpc>
                <a:spcPct val="115000"/>
              </a:lnSpc>
              <a:spcBef>
                <a:spcPts val="0"/>
              </a:spcBef>
              <a:spcAft>
                <a:spcPts val="0"/>
              </a:spcAft>
              <a:buNone/>
            </a:pPr>
            <a:r>
              <a:rPr lang="es-MX" sz="2200">
                <a:solidFill>
                  <a:schemeClr val="lt1"/>
                </a:solidFill>
                <a:latin typeface="Rockwell"/>
                <a:ea typeface="Rockwell"/>
                <a:cs typeface="Rockwell"/>
                <a:sym typeface="Rockwell"/>
              </a:rPr>
              <a:t> </a:t>
            </a:r>
            <a:endParaRPr sz="2200">
              <a:solidFill>
                <a:schemeClr val="lt1"/>
              </a:solidFill>
              <a:latin typeface="Rockwell"/>
              <a:ea typeface="Rockwell"/>
              <a:cs typeface="Rockwell"/>
              <a:sym typeface="Rockwell"/>
            </a:endParaRPr>
          </a:p>
          <a:p>
            <a:pPr indent="0" lvl="0" marL="0" marR="0" rtl="0" algn="just">
              <a:lnSpc>
                <a:spcPct val="115000"/>
              </a:lnSpc>
              <a:spcBef>
                <a:spcPts val="0"/>
              </a:spcBef>
              <a:spcAft>
                <a:spcPts val="0"/>
              </a:spcAft>
              <a:buNone/>
            </a:pPr>
            <a:r>
              <a:rPr lang="es-MX" sz="2200">
                <a:solidFill>
                  <a:schemeClr val="lt1"/>
                </a:solidFill>
                <a:latin typeface="Rockwell"/>
                <a:ea typeface="Rockwell"/>
                <a:cs typeface="Rockwell"/>
                <a:sym typeface="Rockwell"/>
              </a:rPr>
              <a:t>Podemos valorar la riqueza por medio de la cantidad de bienes que podemos consumir, o bien por medio de la calidad del goce que la experiencia puede producir en nuestro organismo. En el primer caso la riqueza se identifica con una cantidad objetivada, en el segundo con la calidad subjetiva de la experiencia</a:t>
            </a:r>
            <a:endParaRPr sz="2200">
              <a:solidFill>
                <a:schemeClr val="lt1"/>
              </a:solidFill>
              <a:latin typeface="Rockwell"/>
              <a:ea typeface="Rockwell"/>
              <a:cs typeface="Rockwell"/>
              <a:sym typeface="Rockwell"/>
            </a:endParaRPr>
          </a:p>
          <a:p>
            <a:pPr indent="0" lvl="0" marL="0" marR="0" rtl="0" algn="just">
              <a:lnSpc>
                <a:spcPct val="115000"/>
              </a:lnSpc>
              <a:spcBef>
                <a:spcPts val="0"/>
              </a:spcBef>
              <a:spcAft>
                <a:spcPts val="0"/>
              </a:spcAft>
              <a:buNone/>
            </a:pPr>
            <a:r>
              <a:rPr lang="es-MX" sz="2200">
                <a:solidFill>
                  <a:schemeClr val="lt1"/>
                </a:solidFill>
                <a:latin typeface="Rockwell"/>
                <a:ea typeface="Rockwell"/>
                <a:cs typeface="Rockwell"/>
                <a:sym typeface="Rockwell"/>
              </a:rPr>
              <a:t> </a:t>
            </a:r>
            <a:endParaRPr sz="2200">
              <a:solidFill>
                <a:schemeClr val="lt1"/>
              </a:solidFill>
              <a:latin typeface="Rockwell"/>
              <a:ea typeface="Rockwell"/>
              <a:cs typeface="Rockwell"/>
              <a:sym typeface="Rockwell"/>
            </a:endParaRPr>
          </a:p>
          <a:p>
            <a:pPr indent="0" lvl="0" marL="0" marR="0" rtl="0" algn="just">
              <a:lnSpc>
                <a:spcPct val="115000"/>
              </a:lnSpc>
              <a:spcBef>
                <a:spcPts val="0"/>
              </a:spcBef>
              <a:spcAft>
                <a:spcPts val="0"/>
              </a:spcAft>
              <a:buNone/>
            </a:pPr>
            <a:r>
              <a:rPr lang="es-MX" sz="2200" u="sng">
                <a:solidFill>
                  <a:schemeClr val="lt1"/>
                </a:solidFill>
                <a:latin typeface="Rockwell"/>
                <a:ea typeface="Rockwell"/>
                <a:cs typeface="Rockwell"/>
                <a:sym typeface="Rockwell"/>
              </a:rPr>
              <a:t>La ideología de la new economy se centra de forma obsesiva en la convicción de que la afección al trabajo se traduce en dinero y que el dinero da la felicidad.</a:t>
            </a:r>
            <a:endParaRPr sz="2200">
              <a:solidFill>
                <a:schemeClr val="lt1"/>
              </a:solidFill>
              <a:latin typeface="Rockwell"/>
              <a:ea typeface="Rockwell"/>
              <a:cs typeface="Rockwell"/>
              <a:sym typeface="Rockwell"/>
            </a:endParaRPr>
          </a:p>
        </p:txBody>
      </p:sp>
      <p:pic>
        <p:nvPicPr>
          <p:cNvPr id="287" name="Google Shape;287;p42"/>
          <p:cNvPicPr preferRelativeResize="0"/>
          <p:nvPr/>
        </p:nvPicPr>
        <p:blipFill>
          <a:blip r:embed="rId3">
            <a:alphaModFix/>
          </a:blip>
          <a:stretch>
            <a:fillRect/>
          </a:stretch>
        </p:blipFill>
        <p:spPr>
          <a:xfrm>
            <a:off x="3128963" y="3641313"/>
            <a:ext cx="5934075" cy="301086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1" name="Shape 291"/>
        <p:cNvGrpSpPr/>
        <p:nvPr/>
      </p:nvGrpSpPr>
      <p:grpSpPr>
        <a:xfrm>
          <a:off x="0" y="0"/>
          <a:ext cx="0" cy="0"/>
          <a:chOff x="0" y="0"/>
          <a:chExt cx="0" cy="0"/>
        </a:xfrm>
      </p:grpSpPr>
      <p:sp>
        <p:nvSpPr>
          <p:cNvPr id="292" name="Google Shape;292;p43"/>
          <p:cNvSpPr/>
          <p:nvPr/>
        </p:nvSpPr>
        <p:spPr>
          <a:xfrm>
            <a:off x="5800750" y="1640550"/>
            <a:ext cx="5900700" cy="3576900"/>
          </a:xfrm>
          <a:prstGeom prst="rect">
            <a:avLst/>
          </a:prstGeom>
          <a:noFill/>
          <a:ln>
            <a:noFill/>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None/>
            </a:pPr>
            <a:r>
              <a:rPr lang="es-MX" sz="2200">
                <a:solidFill>
                  <a:schemeClr val="lt1"/>
                </a:solidFill>
                <a:latin typeface="Rockwell"/>
                <a:ea typeface="Rockwell"/>
                <a:cs typeface="Rockwell"/>
                <a:sym typeface="Rockwell"/>
              </a:rPr>
              <a:t>El discurso económico dicta que riqueza es la disponibilidad de medios que permiten consumir, disponibilidad de dinero, de crédito, de poder. </a:t>
            </a:r>
            <a:endParaRPr sz="2200">
              <a:solidFill>
                <a:schemeClr val="lt1"/>
              </a:solidFill>
              <a:latin typeface="Rockwell"/>
              <a:ea typeface="Rockwell"/>
              <a:cs typeface="Rockwell"/>
              <a:sym typeface="Rockwell"/>
            </a:endParaRPr>
          </a:p>
          <a:p>
            <a:pPr indent="0" lvl="0" marL="0" marR="0" rtl="0" algn="just">
              <a:lnSpc>
                <a:spcPct val="115000"/>
              </a:lnSpc>
              <a:spcBef>
                <a:spcPts val="0"/>
              </a:spcBef>
              <a:spcAft>
                <a:spcPts val="0"/>
              </a:spcAft>
              <a:buNone/>
            </a:pPr>
            <a:r>
              <a:t/>
            </a:r>
            <a:endParaRPr sz="2200">
              <a:solidFill>
                <a:schemeClr val="lt1"/>
              </a:solidFill>
              <a:latin typeface="Rockwell"/>
              <a:ea typeface="Rockwell"/>
              <a:cs typeface="Rockwell"/>
              <a:sym typeface="Rockwell"/>
            </a:endParaRPr>
          </a:p>
          <a:p>
            <a:pPr indent="0" lvl="0" marL="0" marR="0" rtl="0" algn="just">
              <a:lnSpc>
                <a:spcPct val="115000"/>
              </a:lnSpc>
              <a:spcBef>
                <a:spcPts val="0"/>
              </a:spcBef>
              <a:spcAft>
                <a:spcPts val="0"/>
              </a:spcAft>
              <a:buNone/>
            </a:pPr>
            <a:r>
              <a:rPr lang="es-MX" sz="2200">
                <a:solidFill>
                  <a:schemeClr val="lt1"/>
                </a:solidFill>
                <a:latin typeface="Rockwell"/>
                <a:ea typeface="Rockwell"/>
                <a:cs typeface="Rockwell"/>
                <a:sym typeface="Rockwell"/>
              </a:rPr>
              <a:t> En torno a este problema, se juega la cuestión de la felicidad y de la infelicidad en la sociedad hipercapitalista que la new economy representa ideológicamente. </a:t>
            </a:r>
            <a:endParaRPr sz="2200">
              <a:solidFill>
                <a:schemeClr val="lt1"/>
              </a:solidFill>
              <a:latin typeface="Rockwell"/>
              <a:ea typeface="Rockwell"/>
              <a:cs typeface="Rockwell"/>
              <a:sym typeface="Rockwell"/>
            </a:endParaRPr>
          </a:p>
          <a:p>
            <a:pPr indent="0" lvl="0" marL="0" marR="0" rtl="0" algn="just">
              <a:lnSpc>
                <a:spcPct val="115000"/>
              </a:lnSpc>
              <a:spcBef>
                <a:spcPts val="0"/>
              </a:spcBef>
              <a:spcAft>
                <a:spcPts val="0"/>
              </a:spcAft>
              <a:buNone/>
            </a:pPr>
            <a:r>
              <a:t/>
            </a:r>
            <a:endParaRPr sz="2200">
              <a:solidFill>
                <a:schemeClr val="lt1"/>
              </a:solidFill>
              <a:latin typeface="Rockwell"/>
              <a:ea typeface="Rockwell"/>
              <a:cs typeface="Rockwell"/>
              <a:sym typeface="Rockwell"/>
            </a:endParaRPr>
          </a:p>
        </p:txBody>
      </p:sp>
      <p:pic>
        <p:nvPicPr>
          <p:cNvPr id="293" name="Google Shape;293;p43"/>
          <p:cNvPicPr preferRelativeResize="0"/>
          <p:nvPr/>
        </p:nvPicPr>
        <p:blipFill>
          <a:blip r:embed="rId3">
            <a:alphaModFix/>
          </a:blip>
          <a:stretch>
            <a:fillRect/>
          </a:stretch>
        </p:blipFill>
        <p:spPr>
          <a:xfrm>
            <a:off x="409575" y="880900"/>
            <a:ext cx="5101600" cy="509619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7" name="Shape 297"/>
        <p:cNvGrpSpPr/>
        <p:nvPr/>
      </p:nvGrpSpPr>
      <p:grpSpPr>
        <a:xfrm>
          <a:off x="0" y="0"/>
          <a:ext cx="0" cy="0"/>
          <a:chOff x="0" y="0"/>
          <a:chExt cx="0" cy="0"/>
        </a:xfrm>
      </p:grpSpPr>
      <p:sp>
        <p:nvSpPr>
          <p:cNvPr id="298" name="Google Shape;298;p44"/>
          <p:cNvSpPr/>
          <p:nvPr/>
        </p:nvSpPr>
        <p:spPr>
          <a:xfrm>
            <a:off x="85725" y="400050"/>
            <a:ext cx="6229200" cy="5643600"/>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None/>
            </a:pPr>
            <a:r>
              <a:rPr lang="es-MX" sz="2000">
                <a:solidFill>
                  <a:schemeClr val="lt1"/>
                </a:solidFill>
                <a:latin typeface="Rockwell"/>
                <a:ea typeface="Rockwell"/>
                <a:cs typeface="Rockwell"/>
                <a:sym typeface="Rockwell"/>
              </a:rPr>
              <a:t> </a:t>
            </a:r>
            <a:endParaRPr sz="2200">
              <a:solidFill>
                <a:schemeClr val="lt1"/>
              </a:solidFill>
              <a:latin typeface="Rockwell"/>
              <a:ea typeface="Rockwell"/>
              <a:cs typeface="Rockwell"/>
              <a:sym typeface="Rockwell"/>
            </a:endParaRPr>
          </a:p>
          <a:p>
            <a:pPr indent="0" lvl="0" marL="0" marR="0" rtl="0" algn="ctr">
              <a:lnSpc>
                <a:spcPct val="115000"/>
              </a:lnSpc>
              <a:spcBef>
                <a:spcPts val="0"/>
              </a:spcBef>
              <a:spcAft>
                <a:spcPts val="0"/>
              </a:spcAft>
              <a:buNone/>
            </a:pPr>
            <a:r>
              <a:rPr lang="es-MX" sz="2200">
                <a:solidFill>
                  <a:schemeClr val="lt1"/>
                </a:solidFill>
                <a:latin typeface="Rockwell"/>
                <a:ea typeface="Rockwell"/>
                <a:cs typeface="Rockwell"/>
                <a:sym typeface="Rockwell"/>
              </a:rPr>
              <a:t>Para tener más poder económico —más dinero, más crédito— es necesario prestar cada vez más tiempo al trabajo. Pero esto significa que es necesario reducir el tiempo del goce, de la experiencia, en pocas palabras, de la vida</a:t>
            </a:r>
            <a:endParaRPr sz="2200">
              <a:solidFill>
                <a:schemeClr val="lt1"/>
              </a:solidFill>
              <a:latin typeface="Rockwell"/>
              <a:ea typeface="Rockwell"/>
              <a:cs typeface="Rockwell"/>
              <a:sym typeface="Rockwell"/>
            </a:endParaRPr>
          </a:p>
          <a:p>
            <a:pPr indent="0" lvl="0" marL="0" marR="0" rtl="0" algn="ctr">
              <a:lnSpc>
                <a:spcPct val="115000"/>
              </a:lnSpc>
              <a:spcBef>
                <a:spcPts val="0"/>
              </a:spcBef>
              <a:spcAft>
                <a:spcPts val="0"/>
              </a:spcAft>
              <a:buNone/>
            </a:pPr>
            <a:r>
              <a:t/>
            </a:r>
            <a:endParaRPr sz="2000" u="sng">
              <a:solidFill>
                <a:schemeClr val="lt1"/>
              </a:solidFill>
              <a:latin typeface="Rockwell"/>
              <a:ea typeface="Rockwell"/>
              <a:cs typeface="Rockwell"/>
              <a:sym typeface="Rockwell"/>
            </a:endParaRPr>
          </a:p>
          <a:p>
            <a:pPr indent="0" lvl="0" marL="0" marR="0" rtl="0" algn="ctr">
              <a:lnSpc>
                <a:spcPct val="115000"/>
              </a:lnSpc>
              <a:spcBef>
                <a:spcPts val="0"/>
              </a:spcBef>
              <a:spcAft>
                <a:spcPts val="0"/>
              </a:spcAft>
              <a:buNone/>
            </a:pPr>
            <a:r>
              <a:rPr lang="es-MX" sz="2400" u="sng">
                <a:solidFill>
                  <a:schemeClr val="lt1"/>
                </a:solidFill>
                <a:latin typeface="Rockwell"/>
                <a:ea typeface="Rockwell"/>
                <a:cs typeface="Rockwell"/>
                <a:sym typeface="Rockwell"/>
              </a:rPr>
              <a:t>La riqueza entonces</a:t>
            </a:r>
            <a:r>
              <a:rPr lang="es-MX" sz="2400">
                <a:solidFill>
                  <a:schemeClr val="lt1"/>
                </a:solidFill>
                <a:latin typeface="Rockwell"/>
                <a:ea typeface="Rockwell"/>
                <a:cs typeface="Rockwell"/>
                <a:sym typeface="Rockwell"/>
              </a:rPr>
              <a:t> </a:t>
            </a:r>
            <a:r>
              <a:rPr lang="es-MX" sz="2400" u="sng">
                <a:solidFill>
                  <a:schemeClr val="lt1"/>
                </a:solidFill>
                <a:latin typeface="Rockwell"/>
                <a:ea typeface="Rockwell"/>
                <a:cs typeface="Rockwell"/>
                <a:sym typeface="Rockwell"/>
              </a:rPr>
              <a:t>no es ya goce del tiempo de las cosas, de los cuerpos y de los signos, sino producción acelerada y expansiva de su carencia, transformada en valor de cambio, transformada en ansia</a:t>
            </a:r>
            <a:endParaRPr sz="2400">
              <a:solidFill>
                <a:schemeClr val="lt1"/>
              </a:solidFill>
              <a:latin typeface="Rockwell"/>
              <a:ea typeface="Rockwell"/>
              <a:cs typeface="Rockwell"/>
              <a:sym typeface="Rockwell"/>
            </a:endParaRPr>
          </a:p>
        </p:txBody>
      </p:sp>
      <p:pic>
        <p:nvPicPr>
          <p:cNvPr id="299" name="Google Shape;299;p44"/>
          <p:cNvPicPr preferRelativeResize="0"/>
          <p:nvPr/>
        </p:nvPicPr>
        <p:blipFill>
          <a:blip r:embed="rId3">
            <a:alphaModFix/>
          </a:blip>
          <a:stretch>
            <a:fillRect/>
          </a:stretch>
        </p:blipFill>
        <p:spPr>
          <a:xfrm>
            <a:off x="6581900" y="534951"/>
            <a:ext cx="5048126" cy="537379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3" name="Shape 303"/>
        <p:cNvGrpSpPr/>
        <p:nvPr/>
      </p:nvGrpSpPr>
      <p:grpSpPr>
        <a:xfrm>
          <a:off x="0" y="0"/>
          <a:ext cx="0" cy="0"/>
          <a:chOff x="0" y="0"/>
          <a:chExt cx="0" cy="0"/>
        </a:xfrm>
      </p:grpSpPr>
      <p:sp>
        <p:nvSpPr>
          <p:cNvPr id="304" name="Google Shape;304;p45"/>
          <p:cNvSpPr/>
          <p:nvPr/>
        </p:nvSpPr>
        <p:spPr>
          <a:xfrm>
            <a:off x="374026" y="1241560"/>
            <a:ext cx="7882500" cy="4374900"/>
          </a:xfrm>
          <a:prstGeom prst="rect">
            <a:avLst/>
          </a:prstGeom>
          <a:noFill/>
          <a:ln>
            <a:noFill/>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None/>
            </a:pPr>
            <a:r>
              <a:rPr b="1" lang="es-MX" sz="2200">
                <a:solidFill>
                  <a:schemeClr val="lt1"/>
                </a:solidFill>
                <a:latin typeface="Rockwell"/>
                <a:ea typeface="Rockwell"/>
                <a:cs typeface="Rockwell"/>
                <a:sym typeface="Rockwell"/>
              </a:rPr>
              <a:t>¿Cómo es posible que la sociedad se haya vuelto de nuevo afecta al trabajo?</a:t>
            </a:r>
            <a:endParaRPr/>
          </a:p>
          <a:p>
            <a:pPr indent="0" lvl="0" marL="0" marR="0" rtl="0" algn="just">
              <a:lnSpc>
                <a:spcPct val="115000"/>
              </a:lnSpc>
              <a:spcBef>
                <a:spcPts val="0"/>
              </a:spcBef>
              <a:spcAft>
                <a:spcPts val="0"/>
              </a:spcAft>
              <a:buNone/>
            </a:pPr>
            <a:r>
              <a:t/>
            </a:r>
            <a:endParaRPr sz="2200">
              <a:solidFill>
                <a:schemeClr val="lt1"/>
              </a:solidFill>
              <a:latin typeface="Rockwell"/>
              <a:ea typeface="Rockwell"/>
              <a:cs typeface="Rockwell"/>
              <a:sym typeface="Rockwell"/>
            </a:endParaRPr>
          </a:p>
          <a:p>
            <a:pPr indent="0" lvl="0" marL="0" marR="0" rtl="0" algn="just">
              <a:lnSpc>
                <a:spcPct val="115000"/>
              </a:lnSpc>
              <a:spcBef>
                <a:spcPts val="0"/>
              </a:spcBef>
              <a:spcAft>
                <a:spcPts val="0"/>
              </a:spcAft>
              <a:buNone/>
            </a:pPr>
            <a:r>
              <a:rPr lang="es-MX" sz="2200">
                <a:solidFill>
                  <a:schemeClr val="lt1"/>
                </a:solidFill>
                <a:latin typeface="Rockwell"/>
                <a:ea typeface="Rockwell"/>
                <a:cs typeface="Rockwell"/>
                <a:sym typeface="Rockwell"/>
              </a:rPr>
              <a:t>En primer lugar, la ofensiva liberal y el hipercapitalismo han devastado la vida social, de modo que los trabajadores se ven obligados a aceptar el chantaje primordial: o morir o trabajar cuanto y como quiera el patrón.</a:t>
            </a:r>
            <a:endParaRPr/>
          </a:p>
          <a:p>
            <a:pPr indent="0" lvl="0" marL="0" marR="0" rtl="0" algn="just">
              <a:lnSpc>
                <a:spcPct val="115000"/>
              </a:lnSpc>
              <a:spcBef>
                <a:spcPts val="0"/>
              </a:spcBef>
              <a:spcAft>
                <a:spcPts val="0"/>
              </a:spcAft>
              <a:buNone/>
            </a:pPr>
            <a:r>
              <a:rPr lang="es-MX" sz="2200">
                <a:solidFill>
                  <a:schemeClr val="lt1"/>
                </a:solidFill>
                <a:latin typeface="Rockwell"/>
                <a:ea typeface="Rockwell"/>
                <a:cs typeface="Rockwell"/>
                <a:sym typeface="Rockwell"/>
              </a:rPr>
              <a:t> Hay también una segunda respuesta, que tiene relación con el empobrecimiento de la vida cotidiana, de la relación con el otro, con la deserotización de la experiencia comunicativa. </a:t>
            </a:r>
            <a:endParaRPr sz="2200">
              <a:solidFill>
                <a:schemeClr val="lt1"/>
              </a:solidFill>
              <a:latin typeface="Rockwell"/>
              <a:ea typeface="Rockwell"/>
              <a:cs typeface="Rockwell"/>
              <a:sym typeface="Rockwell"/>
            </a:endParaRPr>
          </a:p>
        </p:txBody>
      </p:sp>
      <p:pic>
        <p:nvPicPr>
          <p:cNvPr id="305" name="Google Shape;305;p45"/>
          <p:cNvPicPr preferRelativeResize="0"/>
          <p:nvPr/>
        </p:nvPicPr>
        <p:blipFill>
          <a:blip r:embed="rId3">
            <a:alphaModFix/>
          </a:blip>
          <a:stretch>
            <a:fillRect/>
          </a:stretch>
        </p:blipFill>
        <p:spPr>
          <a:xfrm>
            <a:off x="8423224" y="1300175"/>
            <a:ext cx="3381650" cy="43162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9" name="Shape 309"/>
        <p:cNvGrpSpPr/>
        <p:nvPr/>
      </p:nvGrpSpPr>
      <p:grpSpPr>
        <a:xfrm>
          <a:off x="0" y="0"/>
          <a:ext cx="0" cy="0"/>
          <a:chOff x="0" y="0"/>
          <a:chExt cx="0" cy="0"/>
        </a:xfrm>
      </p:grpSpPr>
      <p:sp>
        <p:nvSpPr>
          <p:cNvPr id="310" name="Google Shape;310;p46"/>
          <p:cNvSpPr/>
          <p:nvPr/>
        </p:nvSpPr>
        <p:spPr>
          <a:xfrm>
            <a:off x="1352550" y="1443025"/>
            <a:ext cx="9486900" cy="3797400"/>
          </a:xfrm>
          <a:prstGeom prst="rect">
            <a:avLst/>
          </a:prstGeom>
          <a:noFill/>
          <a:ln>
            <a:noFill/>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None/>
            </a:pPr>
            <a:r>
              <a:rPr b="1" lang="es-MX" sz="2600">
                <a:solidFill>
                  <a:schemeClr val="lt1"/>
                </a:solidFill>
                <a:latin typeface="Rockwell"/>
                <a:ea typeface="Rockwell"/>
                <a:cs typeface="Rockwell"/>
                <a:sym typeface="Rockwell"/>
              </a:rPr>
              <a:t> </a:t>
            </a:r>
            <a:endParaRPr sz="2600">
              <a:solidFill>
                <a:schemeClr val="lt1"/>
              </a:solidFill>
              <a:latin typeface="Rockwell"/>
              <a:ea typeface="Rockwell"/>
              <a:cs typeface="Rockwell"/>
              <a:sym typeface="Rockwell"/>
            </a:endParaRPr>
          </a:p>
          <a:p>
            <a:pPr indent="0" lvl="0" marL="0" marR="0" rtl="0" algn="l">
              <a:spcBef>
                <a:spcPts val="0"/>
              </a:spcBef>
              <a:spcAft>
                <a:spcPts val="0"/>
              </a:spcAft>
              <a:buNone/>
            </a:pPr>
            <a:r>
              <a:rPr lang="es-MX" sz="2600">
                <a:solidFill>
                  <a:schemeClr val="lt1"/>
                </a:solidFill>
                <a:latin typeface="Rockwell"/>
                <a:ea typeface="Rockwell"/>
                <a:cs typeface="Rockwell"/>
                <a:sym typeface="Rockwell"/>
              </a:rPr>
              <a:t>La transformación tecnológica digital ha puesto en marcha dos procesos diferentes pero integrados. </a:t>
            </a:r>
            <a:endParaRPr sz="2600">
              <a:solidFill>
                <a:schemeClr val="lt1"/>
              </a:solidFill>
              <a:latin typeface="Rockwell"/>
              <a:ea typeface="Rockwell"/>
              <a:cs typeface="Rockwell"/>
              <a:sym typeface="Rockwell"/>
            </a:endParaRPr>
          </a:p>
          <a:p>
            <a:pPr indent="0" lvl="0" marL="0" marR="0" rtl="0" algn="l">
              <a:spcBef>
                <a:spcPts val="0"/>
              </a:spcBef>
              <a:spcAft>
                <a:spcPts val="0"/>
              </a:spcAft>
              <a:buNone/>
            </a:pPr>
            <a:r>
              <a:rPr lang="es-MX" sz="2600">
                <a:solidFill>
                  <a:schemeClr val="lt1"/>
                </a:solidFill>
                <a:latin typeface="Rockwell"/>
                <a:ea typeface="Rockwell"/>
                <a:cs typeface="Rockwell"/>
                <a:sym typeface="Rockwell"/>
              </a:rPr>
              <a:t> 1. La puesta en red: La coordinación de los diferentes fragmentos de trabajo en un único flujo de información y de producción, posible gracias a las infraestructuras de la red telemática. </a:t>
            </a:r>
            <a:endParaRPr sz="2600">
              <a:solidFill>
                <a:schemeClr val="lt1"/>
              </a:solidFill>
              <a:latin typeface="Rockwell"/>
              <a:ea typeface="Rockwell"/>
              <a:cs typeface="Rockwell"/>
              <a:sym typeface="Rockwell"/>
            </a:endParaRPr>
          </a:p>
          <a:p>
            <a:pPr indent="0" lvl="0" marL="0" marR="0" rtl="0" algn="l">
              <a:spcBef>
                <a:spcPts val="0"/>
              </a:spcBef>
              <a:spcAft>
                <a:spcPts val="0"/>
              </a:spcAft>
              <a:buNone/>
            </a:pPr>
            <a:r>
              <a:rPr lang="es-MX" sz="2600">
                <a:solidFill>
                  <a:schemeClr val="lt1"/>
                </a:solidFill>
                <a:latin typeface="Rockwell"/>
                <a:ea typeface="Rockwell"/>
                <a:cs typeface="Rockwell"/>
                <a:sym typeface="Rockwell"/>
              </a:rPr>
              <a:t>2. La diseminación del proceso de trabajo </a:t>
            </a:r>
            <a:endParaRPr sz="2600">
              <a:solidFill>
                <a:schemeClr val="lt1"/>
              </a:solidFill>
              <a:latin typeface="Rockwell"/>
              <a:ea typeface="Rockwell"/>
              <a:cs typeface="Rockwell"/>
              <a:sym typeface="Rockwe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4" name="Shape 314"/>
        <p:cNvGrpSpPr/>
        <p:nvPr/>
      </p:nvGrpSpPr>
      <p:grpSpPr>
        <a:xfrm>
          <a:off x="0" y="0"/>
          <a:ext cx="0" cy="0"/>
          <a:chOff x="0" y="0"/>
          <a:chExt cx="0" cy="0"/>
        </a:xfrm>
      </p:grpSpPr>
      <p:sp>
        <p:nvSpPr>
          <p:cNvPr id="315" name="Google Shape;315;p47"/>
          <p:cNvSpPr/>
          <p:nvPr/>
        </p:nvSpPr>
        <p:spPr>
          <a:xfrm>
            <a:off x="2215882" y="939515"/>
            <a:ext cx="7760400" cy="1631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MX" sz="2000">
                <a:solidFill>
                  <a:schemeClr val="lt1"/>
                </a:solidFill>
                <a:latin typeface="Rockwell"/>
                <a:ea typeface="Rockwell"/>
                <a:cs typeface="Rockwell"/>
                <a:sym typeface="Rockwell"/>
              </a:rPr>
              <a:t>Desde el punto de vista cultural, el trabajador autónomo se ve empujado a identificarse psicológicamente con su tarea, a considerar su trabajo como una misión existencial que la sociedad le ha encomendado y a cargar con un logro o un fracaso cuyo significado no es sólo económico</a:t>
            </a:r>
            <a:endParaRPr sz="2000">
              <a:solidFill>
                <a:schemeClr val="lt1"/>
              </a:solidFill>
              <a:latin typeface="Rockwell"/>
              <a:ea typeface="Rockwell"/>
              <a:cs typeface="Rockwell"/>
              <a:sym typeface="Rockwell"/>
            </a:endParaRPr>
          </a:p>
        </p:txBody>
      </p:sp>
      <p:sp>
        <p:nvSpPr>
          <p:cNvPr id="316" name="Google Shape;316;p47"/>
          <p:cNvSpPr/>
          <p:nvPr/>
        </p:nvSpPr>
        <p:spPr>
          <a:xfrm>
            <a:off x="4768948" y="3611006"/>
            <a:ext cx="6722012" cy="2215991"/>
          </a:xfrm>
          <a:prstGeom prst="rect">
            <a:avLst/>
          </a:prstGeom>
          <a:noFill/>
          <a:ln>
            <a:noFill/>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None/>
            </a:pPr>
            <a:r>
              <a:rPr lang="es-MX" sz="2000">
                <a:solidFill>
                  <a:schemeClr val="lt1"/>
                </a:solidFill>
                <a:latin typeface="Rockwell"/>
                <a:ea typeface="Rockwell"/>
                <a:cs typeface="Rockwell"/>
                <a:sym typeface="Rockwell"/>
              </a:rPr>
              <a:t>Cuando el trabajo tiende a convertirse en su generalidad en trabajo cognitivo, la cooperación social encuentra en la red su ámbito más adecuado. El trabajo cognitivo se manifiesta como infotrabajo, es decir, como infinita recombinación de miríadas de informaciones que circulan sobre un soporte de tipo digital.</a:t>
            </a:r>
            <a:endParaRPr sz="2000">
              <a:solidFill>
                <a:schemeClr val="lt1"/>
              </a:solidFill>
              <a:latin typeface="Rockwell"/>
              <a:ea typeface="Rockwell"/>
              <a:cs typeface="Rockwell"/>
              <a:sym typeface="Rockwell"/>
            </a:endParaRPr>
          </a:p>
        </p:txBody>
      </p:sp>
      <p:pic>
        <p:nvPicPr>
          <p:cNvPr id="317" name="Google Shape;317;p47"/>
          <p:cNvPicPr preferRelativeResize="0"/>
          <p:nvPr/>
        </p:nvPicPr>
        <p:blipFill>
          <a:blip r:embed="rId3">
            <a:alphaModFix/>
          </a:blip>
          <a:stretch>
            <a:fillRect/>
          </a:stretch>
        </p:blipFill>
        <p:spPr>
          <a:xfrm>
            <a:off x="452425" y="2749206"/>
            <a:ext cx="3939595" cy="393959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pic>
        <p:nvPicPr>
          <p:cNvPr descr="Italian men in Naples waved banners and signs as they demonstrated ..." id="150" name="Google Shape;150;p21"/>
          <p:cNvPicPr preferRelativeResize="0"/>
          <p:nvPr/>
        </p:nvPicPr>
        <p:blipFill rotWithShape="1">
          <a:blip r:embed="rId3">
            <a:alphaModFix/>
          </a:blip>
          <a:srcRect b="7441" l="4303" r="0" t="0"/>
          <a:stretch/>
        </p:blipFill>
        <p:spPr>
          <a:xfrm>
            <a:off x="7301634" y="0"/>
            <a:ext cx="4890366" cy="6858000"/>
          </a:xfrm>
          <a:prstGeom prst="rect">
            <a:avLst/>
          </a:prstGeom>
          <a:noFill/>
          <a:ln>
            <a:noFill/>
          </a:ln>
        </p:spPr>
      </p:pic>
      <p:sp>
        <p:nvSpPr>
          <p:cNvPr id="151" name="Google Shape;151;p21"/>
          <p:cNvSpPr/>
          <p:nvPr/>
        </p:nvSpPr>
        <p:spPr>
          <a:xfrm>
            <a:off x="473102" y="667849"/>
            <a:ext cx="6509589" cy="5047536"/>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chemeClr val="lt1"/>
              </a:buClr>
              <a:buSzPts val="2200"/>
              <a:buFont typeface="Arial"/>
              <a:buChar char="•"/>
            </a:pPr>
            <a:r>
              <a:rPr lang="es-MX" sz="2200">
                <a:solidFill>
                  <a:schemeClr val="lt1"/>
                </a:solidFill>
                <a:latin typeface="Rockwell"/>
                <a:ea typeface="Rockwell"/>
                <a:cs typeface="Rockwell"/>
                <a:sym typeface="Rockwell"/>
              </a:rPr>
              <a:t> En 1975 fundó la revista </a:t>
            </a:r>
            <a:r>
              <a:rPr i="1" lang="es-MX" sz="2200">
                <a:solidFill>
                  <a:schemeClr val="lt1"/>
                </a:solidFill>
                <a:latin typeface="Rockwell"/>
                <a:ea typeface="Rockwell"/>
                <a:cs typeface="Rockwell"/>
                <a:sym typeface="Rockwell"/>
              </a:rPr>
              <a:t>A/traversa</a:t>
            </a:r>
            <a:r>
              <a:rPr lang="es-MX" sz="2200">
                <a:solidFill>
                  <a:schemeClr val="lt1"/>
                </a:solidFill>
                <a:latin typeface="Rockwell"/>
                <a:ea typeface="Rockwell"/>
                <a:cs typeface="Rockwell"/>
                <a:sym typeface="Rockwell"/>
              </a:rPr>
              <a:t>. Un año después participó de la fundación de Radio Alice, una de las más emblemáticas experiencias de comunicación libre </a:t>
            </a:r>
            <a:endParaRPr sz="2200">
              <a:solidFill>
                <a:schemeClr val="lt1"/>
              </a:solidFill>
              <a:latin typeface="Rockwell"/>
              <a:ea typeface="Rockwell"/>
              <a:cs typeface="Rockwell"/>
              <a:sym typeface="Rockwell"/>
            </a:endParaRPr>
          </a:p>
          <a:p>
            <a:pPr indent="0" lvl="0" marL="0" marR="0" rtl="0" algn="l">
              <a:spcBef>
                <a:spcPts val="0"/>
              </a:spcBef>
              <a:spcAft>
                <a:spcPts val="0"/>
              </a:spcAft>
              <a:buNone/>
            </a:pPr>
            <a:r>
              <a:t/>
            </a:r>
            <a:endParaRPr sz="2200">
              <a:solidFill>
                <a:schemeClr val="lt1"/>
              </a:solidFill>
              <a:latin typeface="Rockwell"/>
              <a:ea typeface="Rockwell"/>
              <a:cs typeface="Rockwell"/>
              <a:sym typeface="Rockwell"/>
            </a:endParaRPr>
          </a:p>
          <a:p>
            <a:pPr indent="0" lvl="0" marL="0" marR="0" rtl="0" algn="l">
              <a:spcBef>
                <a:spcPts val="0"/>
              </a:spcBef>
              <a:spcAft>
                <a:spcPts val="0"/>
              </a:spcAft>
              <a:buNone/>
            </a:pPr>
            <a:r>
              <a:rPr lang="es-MX" sz="2000">
                <a:solidFill>
                  <a:schemeClr val="lt1"/>
                </a:solidFill>
                <a:latin typeface="Rockwell"/>
                <a:ea typeface="Rockwell"/>
                <a:cs typeface="Rockwell"/>
                <a:sym typeface="Rockwell"/>
              </a:rPr>
              <a:t>“La exigencia era intervenir sobre las formas del imaginario social, de poner en circulación flujos delirantes, es decir, capaces de des/lirar el mensaje dominante del trabajo, del orden, de la disciplina...”</a:t>
            </a:r>
            <a:endParaRPr/>
          </a:p>
          <a:p>
            <a:pPr indent="-146050" lvl="0" marL="285750" marR="0" rtl="0" algn="l">
              <a:spcBef>
                <a:spcPts val="0"/>
              </a:spcBef>
              <a:spcAft>
                <a:spcPts val="0"/>
              </a:spcAft>
              <a:buClr>
                <a:schemeClr val="lt1"/>
              </a:buClr>
              <a:buSzPts val="2200"/>
              <a:buFont typeface="Arial"/>
              <a:buNone/>
            </a:pPr>
            <a:r>
              <a:t/>
            </a:r>
            <a:endParaRPr sz="2200">
              <a:solidFill>
                <a:schemeClr val="lt1"/>
              </a:solidFill>
              <a:latin typeface="Rockwell"/>
              <a:ea typeface="Rockwell"/>
              <a:cs typeface="Rockwell"/>
              <a:sym typeface="Rockwell"/>
            </a:endParaRPr>
          </a:p>
          <a:p>
            <a:pPr indent="-285750" lvl="0" marL="285750" marR="0" rtl="0" algn="l">
              <a:spcBef>
                <a:spcPts val="0"/>
              </a:spcBef>
              <a:spcAft>
                <a:spcPts val="0"/>
              </a:spcAft>
              <a:buClr>
                <a:schemeClr val="lt1"/>
              </a:buClr>
              <a:buSzPts val="2200"/>
              <a:buFont typeface="Arial"/>
              <a:buChar char="•"/>
            </a:pPr>
            <a:r>
              <a:rPr lang="es-MX" sz="2200">
                <a:solidFill>
                  <a:schemeClr val="lt1"/>
                </a:solidFill>
                <a:latin typeface="Rockwell"/>
                <a:ea typeface="Rockwell"/>
                <a:cs typeface="Rockwell"/>
                <a:sym typeface="Rockwell"/>
              </a:rPr>
              <a:t> A fines de los ’70, en el marco de las persecuciones contra militantes de la autonomía obrera, fue arrestado. Más tarde la radio fue clausurada por la policía y Bifo se refugió en París.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1" name="Shape 321"/>
        <p:cNvGrpSpPr/>
        <p:nvPr/>
      </p:nvGrpSpPr>
      <p:grpSpPr>
        <a:xfrm>
          <a:off x="0" y="0"/>
          <a:ext cx="0" cy="0"/>
          <a:chOff x="0" y="0"/>
          <a:chExt cx="0" cy="0"/>
        </a:xfrm>
      </p:grpSpPr>
      <p:sp>
        <p:nvSpPr>
          <p:cNvPr id="322" name="Google Shape;322;p48"/>
          <p:cNvSpPr/>
          <p:nvPr/>
        </p:nvSpPr>
        <p:spPr>
          <a:xfrm>
            <a:off x="1420330" y="632546"/>
            <a:ext cx="9351343" cy="482761"/>
          </a:xfrm>
          <a:prstGeom prst="rect">
            <a:avLst/>
          </a:prstGeom>
          <a:noFill/>
          <a:ln>
            <a:noFill/>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None/>
            </a:pPr>
            <a:r>
              <a:rPr b="1" lang="es-MX" sz="2400">
                <a:solidFill>
                  <a:schemeClr val="lt1"/>
                </a:solidFill>
                <a:latin typeface="Rockwell"/>
                <a:ea typeface="Rockwell"/>
                <a:cs typeface="Rockwell"/>
                <a:sym typeface="Rockwell"/>
              </a:rPr>
              <a:t>GÉNESIS FILOSÓFICA DE LA NOCIÓN DE COGNITARIADO</a:t>
            </a:r>
            <a:endParaRPr sz="2400">
              <a:solidFill>
                <a:schemeClr val="lt1"/>
              </a:solidFill>
              <a:latin typeface="Rockwell"/>
              <a:ea typeface="Rockwell"/>
              <a:cs typeface="Rockwell"/>
              <a:sym typeface="Rockwell"/>
            </a:endParaRPr>
          </a:p>
        </p:txBody>
      </p:sp>
      <p:sp>
        <p:nvSpPr>
          <p:cNvPr id="323" name="Google Shape;323;p48"/>
          <p:cNvSpPr/>
          <p:nvPr/>
        </p:nvSpPr>
        <p:spPr>
          <a:xfrm>
            <a:off x="1294228" y="1339967"/>
            <a:ext cx="9580098" cy="5086008"/>
          </a:xfrm>
          <a:prstGeom prst="rect">
            <a:avLst/>
          </a:prstGeom>
          <a:noFill/>
          <a:ln>
            <a:noFill/>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None/>
            </a:pPr>
            <a:r>
              <a:rPr lang="es-MX" sz="2200">
                <a:solidFill>
                  <a:schemeClr val="lt1"/>
                </a:solidFill>
                <a:latin typeface="Rockwell"/>
                <a:ea typeface="Rockwell"/>
                <a:cs typeface="Rockwell"/>
                <a:sym typeface="Rockwell"/>
              </a:rPr>
              <a:t>Clase virtual:</a:t>
            </a:r>
            <a:endParaRPr/>
          </a:p>
          <a:p>
            <a:pPr indent="0" lvl="0" marL="0" marR="0" rtl="0" algn="just">
              <a:lnSpc>
                <a:spcPct val="115000"/>
              </a:lnSpc>
              <a:spcBef>
                <a:spcPts val="0"/>
              </a:spcBef>
              <a:spcAft>
                <a:spcPts val="0"/>
              </a:spcAft>
              <a:buNone/>
            </a:pPr>
            <a:r>
              <a:rPr lang="es-MX" sz="2200">
                <a:solidFill>
                  <a:schemeClr val="lt1"/>
                </a:solidFill>
                <a:latin typeface="Rockwell"/>
                <a:ea typeface="Rockwell"/>
                <a:cs typeface="Rockwell"/>
                <a:sym typeface="Rockwell"/>
              </a:rPr>
              <a:t>Es la clase de los que no son clase, porque no se determinan materialmente y socialmente, en la medida en que su definición consiste precisamente en el proceso de eludir la propia corporeidad social. </a:t>
            </a:r>
            <a:endParaRPr sz="2200">
              <a:solidFill>
                <a:schemeClr val="lt1"/>
              </a:solidFill>
              <a:latin typeface="Rockwell"/>
              <a:ea typeface="Rockwell"/>
              <a:cs typeface="Rockwell"/>
              <a:sym typeface="Rockwell"/>
            </a:endParaRPr>
          </a:p>
          <a:p>
            <a:pPr indent="0" lvl="0" marL="0" marR="0" rtl="0" algn="just">
              <a:lnSpc>
                <a:spcPct val="115000"/>
              </a:lnSpc>
              <a:spcBef>
                <a:spcPts val="0"/>
              </a:spcBef>
              <a:spcAft>
                <a:spcPts val="0"/>
              </a:spcAft>
              <a:buNone/>
            </a:pPr>
            <a:r>
              <a:rPr lang="es-MX" sz="2200">
                <a:solidFill>
                  <a:schemeClr val="lt1"/>
                </a:solidFill>
                <a:latin typeface="Rockwell"/>
                <a:ea typeface="Rockwell"/>
                <a:cs typeface="Rockwell"/>
                <a:sym typeface="Rockwell"/>
              </a:rPr>
              <a:t> </a:t>
            </a:r>
            <a:endParaRPr sz="2200">
              <a:solidFill>
                <a:schemeClr val="lt1"/>
              </a:solidFill>
              <a:latin typeface="Rockwell"/>
              <a:ea typeface="Rockwell"/>
              <a:cs typeface="Rockwell"/>
              <a:sym typeface="Rockwell"/>
            </a:endParaRPr>
          </a:p>
          <a:p>
            <a:pPr indent="0" lvl="0" marL="0" marR="0" rtl="0" algn="l">
              <a:spcBef>
                <a:spcPts val="0"/>
              </a:spcBef>
              <a:spcAft>
                <a:spcPts val="0"/>
              </a:spcAft>
              <a:buNone/>
            </a:pPr>
            <a:r>
              <a:rPr lang="es-MX" sz="2200">
                <a:solidFill>
                  <a:schemeClr val="lt1"/>
                </a:solidFill>
                <a:latin typeface="Rockwell"/>
                <a:ea typeface="Rockwell"/>
                <a:cs typeface="Rockwell"/>
                <a:sym typeface="Rockwell"/>
              </a:rPr>
              <a:t>Cognitariado:</a:t>
            </a:r>
            <a:endParaRPr/>
          </a:p>
          <a:p>
            <a:pPr indent="0" lvl="0" marL="0" marR="0" rtl="0" algn="l">
              <a:spcBef>
                <a:spcPts val="0"/>
              </a:spcBef>
              <a:spcAft>
                <a:spcPts val="0"/>
              </a:spcAft>
              <a:buNone/>
            </a:pPr>
            <a:r>
              <a:t/>
            </a:r>
            <a:endParaRPr sz="2200">
              <a:solidFill>
                <a:schemeClr val="lt1"/>
              </a:solidFill>
              <a:latin typeface="Rockwell"/>
              <a:ea typeface="Rockwell"/>
              <a:cs typeface="Rockwell"/>
              <a:sym typeface="Rockwell"/>
            </a:endParaRPr>
          </a:p>
          <a:p>
            <a:pPr indent="0" lvl="0" marL="0" marR="0" rtl="0" algn="l">
              <a:spcBef>
                <a:spcPts val="0"/>
              </a:spcBef>
              <a:spcAft>
                <a:spcPts val="0"/>
              </a:spcAft>
              <a:buNone/>
            </a:pPr>
            <a:r>
              <a:rPr lang="es-MX" sz="2200">
                <a:solidFill>
                  <a:schemeClr val="lt1"/>
                </a:solidFill>
                <a:latin typeface="Rockwell"/>
                <a:ea typeface="Rockwell"/>
                <a:cs typeface="Rockwell"/>
                <a:sym typeface="Rockwell"/>
              </a:rPr>
              <a:t>Es el flujo de trabajo semiótico socialmente difuso y fragmentado visto desde el punto de vista de su corporeidad social. La clase virtual no tiene necesidades, el cognitariado sí. La clase virtual no sufre el estrés psíquico derivado de la explotación constante de la atención. El cognitariado sí. La clase virtual no puede dar vida a ningún proceso colectivo y consciente que no sea el de la Inteligencia Colectiva. El cognitariado puede reconocerse como comunidad consciente.</a:t>
            </a:r>
            <a:endParaRPr sz="2200">
              <a:solidFill>
                <a:schemeClr val="lt1"/>
              </a:solidFill>
              <a:latin typeface="Rockwell"/>
              <a:ea typeface="Rockwell"/>
              <a:cs typeface="Rockwell"/>
              <a:sym typeface="Rockwe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7" name="Shape 327"/>
        <p:cNvGrpSpPr/>
        <p:nvPr/>
      </p:nvGrpSpPr>
      <p:grpSpPr>
        <a:xfrm>
          <a:off x="0" y="0"/>
          <a:ext cx="0" cy="0"/>
          <a:chOff x="0" y="0"/>
          <a:chExt cx="0" cy="0"/>
        </a:xfrm>
      </p:grpSpPr>
      <p:sp>
        <p:nvSpPr>
          <p:cNvPr id="328" name="Google Shape;328;p49"/>
          <p:cNvSpPr/>
          <p:nvPr/>
        </p:nvSpPr>
        <p:spPr>
          <a:xfrm>
            <a:off x="1556825" y="1250021"/>
            <a:ext cx="8873100" cy="41934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lang="es-MX" sz="3700">
                <a:solidFill>
                  <a:schemeClr val="lt1"/>
                </a:solidFill>
                <a:latin typeface="Rockwell"/>
                <a:ea typeface="Rockwell"/>
                <a:cs typeface="Rockwell"/>
                <a:sym typeface="Rockwell"/>
              </a:rPr>
              <a:t>Al decir trabajo cognitivo queremos decir un empleo exclusivo de la inteligencia, una puesta en acción de la cognición que excluye la manipulación física directa de la materia orientada a la producción de semiocapital.</a:t>
            </a:r>
            <a:endParaRPr sz="3700">
              <a:solidFill>
                <a:schemeClr val="lt1"/>
              </a:solidFill>
              <a:latin typeface="Rockwell"/>
              <a:ea typeface="Rockwell"/>
              <a:cs typeface="Rockwell"/>
              <a:sym typeface="Rockwe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2" name="Shape 332"/>
        <p:cNvGrpSpPr/>
        <p:nvPr/>
      </p:nvGrpSpPr>
      <p:grpSpPr>
        <a:xfrm>
          <a:off x="0" y="0"/>
          <a:ext cx="0" cy="0"/>
          <a:chOff x="0" y="0"/>
          <a:chExt cx="0" cy="0"/>
        </a:xfrm>
      </p:grpSpPr>
      <p:sp>
        <p:nvSpPr>
          <p:cNvPr id="333" name="Google Shape;333;p50"/>
          <p:cNvSpPr txBox="1"/>
          <p:nvPr/>
        </p:nvSpPr>
        <p:spPr>
          <a:xfrm>
            <a:off x="1193656" y="1757795"/>
            <a:ext cx="9793432" cy="313932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MX" sz="1800">
                <a:solidFill>
                  <a:schemeClr val="lt1"/>
                </a:solidFill>
                <a:latin typeface="Rockwell"/>
                <a:ea typeface="Rockwell"/>
                <a:cs typeface="Rockwell"/>
                <a:sym typeface="Rockwell"/>
              </a:rPr>
              <a:t>Fuentes</a:t>
            </a:r>
            <a:endParaRPr/>
          </a:p>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a:p>
            <a:pPr indent="0" lvl="0" marL="0" marR="0" rtl="0" algn="l">
              <a:spcBef>
                <a:spcPts val="0"/>
              </a:spcBef>
              <a:spcAft>
                <a:spcPts val="0"/>
              </a:spcAft>
              <a:buNone/>
            </a:pPr>
            <a:r>
              <a:rPr lang="es-MX" sz="1800" u="sng">
                <a:solidFill>
                  <a:schemeClr val="hlink"/>
                </a:solidFill>
                <a:latin typeface="Rockwell"/>
                <a:ea typeface="Rockwell"/>
                <a:cs typeface="Rockwell"/>
                <a:sym typeface="Rockwell"/>
                <a:hlinkClick r:id="rId3"/>
              </a:rPr>
              <a:t>http://www.lavaca.org/notas/quien-es-y-como-piensa-bifo/?fbclid=IwAR3LobYEhcZM9p_hXxr1Iv-sEU2P1fcIAw_m_aEw_7UNNvPnWJHDfFtaoSY</a:t>
            </a:r>
            <a:endParaRPr sz="1800">
              <a:solidFill>
                <a:schemeClr val="lt1"/>
              </a:solidFill>
              <a:latin typeface="Rockwell"/>
              <a:ea typeface="Rockwell"/>
              <a:cs typeface="Rockwell"/>
              <a:sym typeface="Rockwell"/>
            </a:endParaRPr>
          </a:p>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a:p>
            <a:pPr indent="0" lvl="0" marL="0" marR="0" rtl="0" algn="l">
              <a:spcBef>
                <a:spcPts val="0"/>
              </a:spcBef>
              <a:spcAft>
                <a:spcPts val="0"/>
              </a:spcAft>
              <a:buNone/>
            </a:pPr>
            <a:r>
              <a:rPr lang="es-MX" sz="1800" u="sng">
                <a:solidFill>
                  <a:schemeClr val="hlink"/>
                </a:solidFill>
                <a:latin typeface="Rockwell"/>
                <a:ea typeface="Rockwell"/>
                <a:cs typeface="Rockwell"/>
                <a:sym typeface="Rockwell"/>
                <a:hlinkClick r:id="rId4"/>
              </a:rPr>
              <a:t>https://elpais.com/cultura/2019/02/18/actualidad/1550504419_263711.html</a:t>
            </a:r>
            <a:endParaRPr sz="1800">
              <a:solidFill>
                <a:schemeClr val="lt1"/>
              </a:solidFill>
              <a:latin typeface="Rockwell"/>
              <a:ea typeface="Rockwell"/>
              <a:cs typeface="Rockwell"/>
              <a:sym typeface="Rockwell"/>
            </a:endParaRPr>
          </a:p>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a:p>
            <a:pPr indent="0" lvl="0" marL="0" marR="0" rtl="0" algn="l">
              <a:spcBef>
                <a:spcPts val="0"/>
              </a:spcBef>
              <a:spcAft>
                <a:spcPts val="0"/>
              </a:spcAft>
              <a:buNone/>
            </a:pPr>
            <a:r>
              <a:rPr lang="es-MX" sz="1800" u="sng">
                <a:solidFill>
                  <a:schemeClr val="hlink"/>
                </a:solidFill>
                <a:latin typeface="Rockwell"/>
                <a:ea typeface="Rockwell"/>
                <a:cs typeface="Rockwell"/>
                <a:sym typeface="Rockwell"/>
                <a:hlinkClick r:id="rId5"/>
              </a:rPr>
              <a:t>https://horizontal.mx/las-sublevaciones-de-franco-berardi-bifo/?fbclid=IwAR0gLdTOww-R012Oevw8tMke6GPh7oFA4wh2AYpcCr-Kq2Kp0A0YFu66ueI</a:t>
            </a:r>
            <a:endParaRPr sz="1800">
              <a:solidFill>
                <a:schemeClr val="lt1"/>
              </a:solidFill>
              <a:latin typeface="Rockwell"/>
              <a:ea typeface="Rockwell"/>
              <a:cs typeface="Rockwell"/>
              <a:sym typeface="Rockwell"/>
            </a:endParaRPr>
          </a:p>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Google Shape;156;p22"/>
          <p:cNvSpPr/>
          <p:nvPr/>
        </p:nvSpPr>
        <p:spPr>
          <a:xfrm>
            <a:off x="7509164" y="0"/>
            <a:ext cx="4558145" cy="6858000"/>
          </a:xfrm>
          <a:prstGeom prst="rect">
            <a:avLst/>
          </a:prstGeom>
          <a:solidFill>
            <a:schemeClr val="accent1"/>
          </a:solidFill>
          <a:ln cap="flat" cmpd="sng" w="19050">
            <a:solidFill>
              <a:srgbClr val="738F3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157" name="Google Shape;157;p22"/>
          <p:cNvSpPr/>
          <p:nvPr/>
        </p:nvSpPr>
        <p:spPr>
          <a:xfrm>
            <a:off x="599207" y="674400"/>
            <a:ext cx="6397337" cy="5509200"/>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chemeClr val="lt1"/>
              </a:buClr>
              <a:buSzPts val="2200"/>
              <a:buFont typeface="Arial"/>
              <a:buChar char="•"/>
            </a:pPr>
            <a:r>
              <a:rPr lang="es-MX" sz="2200">
                <a:solidFill>
                  <a:schemeClr val="lt1"/>
                </a:solidFill>
                <a:latin typeface="Rockwell"/>
                <a:ea typeface="Rockwell"/>
                <a:cs typeface="Rockwell"/>
                <a:sym typeface="Rockwell"/>
              </a:rPr>
              <a:t>Durante los años ’80 vivió entre Italia y Estados Unidos, donde colaboró con varias revistas y empezó a escribir sobre el cyberpunk. </a:t>
            </a:r>
            <a:endParaRPr sz="2200">
              <a:solidFill>
                <a:schemeClr val="lt1"/>
              </a:solidFill>
              <a:latin typeface="Rockwell"/>
              <a:ea typeface="Rockwell"/>
              <a:cs typeface="Rockwell"/>
              <a:sym typeface="Rockwell"/>
            </a:endParaRPr>
          </a:p>
          <a:p>
            <a:pPr indent="0" lvl="0" marL="0" marR="0" rtl="0" algn="l">
              <a:spcBef>
                <a:spcPts val="0"/>
              </a:spcBef>
              <a:spcAft>
                <a:spcPts val="0"/>
              </a:spcAft>
              <a:buNone/>
            </a:pPr>
            <a:r>
              <a:t/>
            </a:r>
            <a:endParaRPr sz="2200">
              <a:solidFill>
                <a:schemeClr val="lt1"/>
              </a:solidFill>
              <a:latin typeface="Rockwell"/>
              <a:ea typeface="Rockwell"/>
              <a:cs typeface="Rockwell"/>
              <a:sym typeface="Rockwell"/>
            </a:endParaRPr>
          </a:p>
          <a:p>
            <a:pPr indent="-285750" lvl="0" marL="285750" marR="0" rtl="0" algn="l">
              <a:spcBef>
                <a:spcPts val="0"/>
              </a:spcBef>
              <a:spcAft>
                <a:spcPts val="0"/>
              </a:spcAft>
              <a:buClr>
                <a:schemeClr val="lt1"/>
              </a:buClr>
              <a:buSzPts val="2200"/>
              <a:buFont typeface="Arial"/>
              <a:buChar char="•"/>
            </a:pPr>
            <a:r>
              <a:rPr lang="es-MX" sz="2200">
                <a:solidFill>
                  <a:schemeClr val="lt1"/>
                </a:solidFill>
                <a:latin typeface="Rockwell"/>
                <a:ea typeface="Rockwell"/>
                <a:cs typeface="Rockwell"/>
                <a:sym typeface="Rockwell"/>
              </a:rPr>
              <a:t>En los ’90 regresó a Italia y en 2002 fundó TV Orfeo, la primera televisión comunitaria italiana, experiencia de la que surgió su libro Telestreet.</a:t>
            </a:r>
            <a:endParaRPr/>
          </a:p>
          <a:p>
            <a:pPr indent="-146050" lvl="0" marL="285750" marR="0" rtl="0" algn="l">
              <a:spcBef>
                <a:spcPts val="0"/>
              </a:spcBef>
              <a:spcAft>
                <a:spcPts val="0"/>
              </a:spcAft>
              <a:buClr>
                <a:schemeClr val="lt1"/>
              </a:buClr>
              <a:buSzPts val="2200"/>
              <a:buFont typeface="Arial"/>
              <a:buNone/>
            </a:pPr>
            <a:r>
              <a:t/>
            </a:r>
            <a:endParaRPr sz="2200">
              <a:solidFill>
                <a:schemeClr val="lt1"/>
              </a:solidFill>
              <a:latin typeface="Rockwell"/>
              <a:ea typeface="Rockwell"/>
              <a:cs typeface="Rockwell"/>
              <a:sym typeface="Rockwell"/>
            </a:endParaRPr>
          </a:p>
          <a:p>
            <a:pPr indent="-285750" lvl="0" marL="285750" marR="0" rtl="0" algn="l">
              <a:spcBef>
                <a:spcPts val="0"/>
              </a:spcBef>
              <a:spcAft>
                <a:spcPts val="0"/>
              </a:spcAft>
              <a:buClr>
                <a:schemeClr val="lt1"/>
              </a:buClr>
              <a:buSzPts val="2200"/>
              <a:buFont typeface="Arial"/>
              <a:buChar char="•"/>
            </a:pPr>
            <a:r>
              <a:rPr lang="es-MX" sz="2200">
                <a:solidFill>
                  <a:schemeClr val="lt1"/>
                </a:solidFill>
                <a:latin typeface="Rockwell"/>
                <a:ea typeface="Rockwell"/>
                <a:cs typeface="Rockwell"/>
                <a:sym typeface="Rockwell"/>
              </a:rPr>
              <a:t>Actualmente trabaja como docente en el Instituto Aldini Valeriani, una escuela media de Bolonia. Su investigación se desarrolla alrededor de un problema cada vez más presente: la compleja relación entre procesos sociales y la mutación tecnológica   </a:t>
            </a:r>
            <a:endParaRPr/>
          </a:p>
        </p:txBody>
      </p:sp>
      <p:sp>
        <p:nvSpPr>
          <p:cNvPr id="158" name="Google Shape;158;p22"/>
          <p:cNvSpPr txBox="1"/>
          <p:nvPr/>
        </p:nvSpPr>
        <p:spPr>
          <a:xfrm>
            <a:off x="7703126" y="402256"/>
            <a:ext cx="4488874" cy="575542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MX" sz="2000">
                <a:solidFill>
                  <a:schemeClr val="dk1"/>
                </a:solidFill>
                <a:latin typeface="Arial"/>
                <a:ea typeface="Arial"/>
                <a:cs typeface="Arial"/>
                <a:sym typeface="Arial"/>
              </a:rPr>
              <a:t>Algunas obras:</a:t>
            </a:r>
            <a:endParaRPr/>
          </a:p>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600"/>
              <a:buFont typeface="Arial"/>
              <a:buChar char="•"/>
            </a:pPr>
            <a:r>
              <a:rPr lang="es-MX" sz="1600">
                <a:solidFill>
                  <a:schemeClr val="dk1"/>
                </a:solidFill>
                <a:latin typeface="Arial"/>
                <a:ea typeface="Arial"/>
                <a:cs typeface="Arial"/>
                <a:sym typeface="Arial"/>
              </a:rPr>
              <a:t>Contro il lavoro (Contra el trabajo) (1970).</a:t>
            </a:r>
            <a:endParaRPr/>
          </a:p>
          <a:p>
            <a:pPr indent="-342900" lvl="0" marL="342900" marR="0" rtl="0" algn="l">
              <a:spcBef>
                <a:spcPts val="0"/>
              </a:spcBef>
              <a:spcAft>
                <a:spcPts val="0"/>
              </a:spcAft>
              <a:buClr>
                <a:schemeClr val="dk1"/>
              </a:buClr>
              <a:buSzPts val="1600"/>
              <a:buFont typeface="Arial"/>
              <a:buChar char="•"/>
            </a:pPr>
            <a:r>
              <a:rPr lang="es-MX" sz="1600">
                <a:solidFill>
                  <a:schemeClr val="dk1"/>
                </a:solidFill>
                <a:latin typeface="Arial"/>
                <a:ea typeface="Arial"/>
                <a:cs typeface="Arial"/>
                <a:sym typeface="Arial"/>
              </a:rPr>
              <a:t>La fábrica de la infelicidad (2000)</a:t>
            </a:r>
            <a:endParaRPr/>
          </a:p>
          <a:p>
            <a:pPr indent="-342900" lvl="0" marL="342900" marR="0" rtl="0" algn="l">
              <a:spcBef>
                <a:spcPts val="0"/>
              </a:spcBef>
              <a:spcAft>
                <a:spcPts val="0"/>
              </a:spcAft>
              <a:buClr>
                <a:schemeClr val="dk1"/>
              </a:buClr>
              <a:buSzPts val="1600"/>
              <a:buFont typeface="Arial"/>
              <a:buChar char="•"/>
            </a:pPr>
            <a:r>
              <a:rPr lang="es-MX" sz="1600">
                <a:solidFill>
                  <a:schemeClr val="dk1"/>
                </a:solidFill>
                <a:latin typeface="Arial"/>
                <a:ea typeface="Arial"/>
                <a:cs typeface="Arial"/>
                <a:sym typeface="Arial"/>
              </a:rPr>
              <a:t>Telestreet – Macchina immaginativa non omologata (Máquina imaginativa no aprobada)(2003)</a:t>
            </a:r>
            <a:endParaRPr sz="16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600"/>
              <a:buFont typeface="Arial"/>
              <a:buChar char="•"/>
            </a:pPr>
            <a:r>
              <a:rPr lang="es-MX" sz="1600">
                <a:solidFill>
                  <a:schemeClr val="dk1"/>
                </a:solidFill>
                <a:latin typeface="Arial"/>
                <a:ea typeface="Arial"/>
                <a:cs typeface="Arial"/>
                <a:sym typeface="Arial"/>
              </a:rPr>
              <a:t>Generación postalfa (2008)</a:t>
            </a:r>
            <a:endParaRPr/>
          </a:p>
          <a:p>
            <a:pPr indent="-342900" lvl="0" marL="342900" marR="0" rtl="0" algn="l">
              <a:spcBef>
                <a:spcPts val="0"/>
              </a:spcBef>
              <a:spcAft>
                <a:spcPts val="0"/>
              </a:spcAft>
              <a:buClr>
                <a:schemeClr val="dk1"/>
              </a:buClr>
              <a:buSzPts val="1600"/>
              <a:buFont typeface="Arial"/>
              <a:buChar char="•"/>
            </a:pPr>
            <a:r>
              <a:rPr lang="es-MX" sz="1600">
                <a:solidFill>
                  <a:schemeClr val="dk1"/>
                </a:solidFill>
                <a:latin typeface="Arial"/>
                <a:ea typeface="Arial"/>
                <a:cs typeface="Arial"/>
                <a:sym typeface="Arial"/>
              </a:rPr>
              <a:t>Ethereal Shadows (2009)</a:t>
            </a:r>
            <a:endParaRPr/>
          </a:p>
          <a:p>
            <a:pPr indent="-342900" lvl="0" marL="342900" marR="0" rtl="0" algn="l">
              <a:spcBef>
                <a:spcPts val="0"/>
              </a:spcBef>
              <a:spcAft>
                <a:spcPts val="0"/>
              </a:spcAft>
              <a:buClr>
                <a:schemeClr val="dk1"/>
              </a:buClr>
              <a:buSzPts val="1600"/>
              <a:buFont typeface="Arial"/>
              <a:buChar char="•"/>
            </a:pPr>
            <a:r>
              <a:rPr lang="es-MX" sz="1600">
                <a:solidFill>
                  <a:schemeClr val="dk1"/>
                </a:solidFill>
                <a:latin typeface="Arial"/>
                <a:ea typeface="Arial"/>
                <a:cs typeface="Arial"/>
                <a:sym typeface="Arial"/>
              </a:rPr>
              <a:t>Precarious Rhapsody (2009)</a:t>
            </a:r>
            <a:endParaRPr/>
          </a:p>
          <a:p>
            <a:pPr indent="-342900" lvl="0" marL="342900" marR="0" rtl="0" algn="l">
              <a:spcBef>
                <a:spcPts val="0"/>
              </a:spcBef>
              <a:spcAft>
                <a:spcPts val="0"/>
              </a:spcAft>
              <a:buClr>
                <a:schemeClr val="dk1"/>
              </a:buClr>
              <a:buSzPts val="1600"/>
              <a:buFont typeface="Arial"/>
              <a:buChar char="•"/>
            </a:pPr>
            <a:r>
              <a:rPr lang="es-MX" sz="1600">
                <a:solidFill>
                  <a:schemeClr val="dk1"/>
                </a:solidFill>
                <a:latin typeface="Arial"/>
                <a:ea typeface="Arial"/>
                <a:cs typeface="Arial"/>
                <a:sym typeface="Arial"/>
              </a:rPr>
              <a:t>The Soul at Work (2010)</a:t>
            </a:r>
            <a:endParaRPr/>
          </a:p>
          <a:p>
            <a:pPr indent="-342900" lvl="0" marL="342900" marR="0" rtl="0" algn="l">
              <a:spcBef>
                <a:spcPts val="0"/>
              </a:spcBef>
              <a:spcAft>
                <a:spcPts val="0"/>
              </a:spcAft>
              <a:buClr>
                <a:schemeClr val="dk1"/>
              </a:buClr>
              <a:buSzPts val="1600"/>
              <a:buFont typeface="Arial"/>
              <a:buChar char="•"/>
            </a:pPr>
            <a:r>
              <a:rPr lang="es-MX" sz="1600">
                <a:solidFill>
                  <a:schemeClr val="dk1"/>
                </a:solidFill>
                <a:latin typeface="Arial"/>
                <a:ea typeface="Arial"/>
                <a:cs typeface="Arial"/>
                <a:sym typeface="Arial"/>
              </a:rPr>
              <a:t>After The Future (2011)</a:t>
            </a:r>
            <a:endParaRPr/>
          </a:p>
          <a:p>
            <a:pPr indent="-342900" lvl="0" marL="342900" marR="0" rtl="0" algn="l">
              <a:spcBef>
                <a:spcPts val="0"/>
              </a:spcBef>
              <a:spcAft>
                <a:spcPts val="0"/>
              </a:spcAft>
              <a:buClr>
                <a:schemeClr val="dk1"/>
              </a:buClr>
              <a:buSzPts val="1600"/>
              <a:buFont typeface="Arial"/>
              <a:buChar char="•"/>
            </a:pPr>
            <a:r>
              <a:rPr lang="es-MX" sz="1600">
                <a:solidFill>
                  <a:schemeClr val="dk1"/>
                </a:solidFill>
                <a:latin typeface="Arial"/>
                <a:ea typeface="Arial"/>
                <a:cs typeface="Arial"/>
                <a:sym typeface="Arial"/>
              </a:rPr>
              <a:t>"Felix", Editorial Cactus, Buenos Aires (2013)</a:t>
            </a:r>
            <a:endParaRPr/>
          </a:p>
          <a:p>
            <a:pPr indent="-342900" lvl="0" marL="342900" marR="0" rtl="0" algn="l">
              <a:spcBef>
                <a:spcPts val="0"/>
              </a:spcBef>
              <a:spcAft>
                <a:spcPts val="0"/>
              </a:spcAft>
              <a:buClr>
                <a:schemeClr val="dk1"/>
              </a:buClr>
              <a:buSzPts val="1600"/>
              <a:buFont typeface="Arial"/>
              <a:buChar char="•"/>
            </a:pPr>
            <a:r>
              <a:rPr lang="es-MX" sz="1600">
                <a:solidFill>
                  <a:schemeClr val="dk1"/>
                </a:solidFill>
                <a:latin typeface="Arial"/>
                <a:ea typeface="Arial"/>
                <a:cs typeface="Arial"/>
                <a:sym typeface="Arial"/>
              </a:rPr>
              <a:t>La Sublevación, Hekht, Buenos Aires (2014)</a:t>
            </a:r>
            <a:endParaRPr/>
          </a:p>
          <a:p>
            <a:pPr indent="-342900" lvl="0" marL="342900" marR="0" rtl="0" algn="l">
              <a:spcBef>
                <a:spcPts val="0"/>
              </a:spcBef>
              <a:spcAft>
                <a:spcPts val="0"/>
              </a:spcAft>
              <a:buClr>
                <a:schemeClr val="dk1"/>
              </a:buClr>
              <a:buSzPts val="1600"/>
              <a:buFont typeface="Arial"/>
              <a:buChar char="•"/>
            </a:pPr>
            <a:r>
              <a:rPr lang="es-MX" sz="1600">
                <a:solidFill>
                  <a:schemeClr val="dk1"/>
                </a:solidFill>
                <a:latin typeface="Arial"/>
                <a:ea typeface="Arial"/>
                <a:cs typeface="Arial"/>
                <a:sym typeface="Arial"/>
              </a:rPr>
              <a:t>Después del Futuro, Enclave de Libros, Madrid (2014)</a:t>
            </a:r>
            <a:endParaRPr/>
          </a:p>
          <a:p>
            <a:pPr indent="-342900" lvl="0" marL="342900" marR="0" rtl="0" algn="l">
              <a:spcBef>
                <a:spcPts val="0"/>
              </a:spcBef>
              <a:spcAft>
                <a:spcPts val="0"/>
              </a:spcAft>
              <a:buClr>
                <a:schemeClr val="dk1"/>
              </a:buClr>
              <a:buSzPts val="1600"/>
              <a:buFont typeface="Arial"/>
              <a:buChar char="•"/>
            </a:pPr>
            <a:r>
              <a:rPr lang="es-MX" sz="1600">
                <a:solidFill>
                  <a:schemeClr val="dk1"/>
                </a:solidFill>
                <a:latin typeface="Arial"/>
                <a:ea typeface="Arial"/>
                <a:cs typeface="Arial"/>
                <a:sym typeface="Arial"/>
              </a:rPr>
              <a:t>Fenomenología del fin. Sensibilidad y mutación conectiva, Caja Negra, Buenos Aires (2017)</a:t>
            </a:r>
            <a:endParaRPr/>
          </a:p>
          <a:p>
            <a:pPr indent="0" lvl="0" marL="0" marR="0" rtl="0" algn="l">
              <a:spcBef>
                <a:spcPts val="0"/>
              </a:spcBef>
              <a:spcAft>
                <a:spcPts val="0"/>
              </a:spcAft>
              <a:buNone/>
            </a:pPr>
            <a:r>
              <a:t/>
            </a:r>
            <a:endParaRPr sz="2000">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p23"/>
          <p:cNvSpPr txBox="1"/>
          <p:nvPr>
            <p:ph type="ctrTitle"/>
          </p:nvPr>
        </p:nvSpPr>
        <p:spPr>
          <a:xfrm>
            <a:off x="1595269" y="1122363"/>
            <a:ext cx="9001462" cy="23876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lt1"/>
              </a:buClr>
              <a:buSzPts val="4800"/>
              <a:buFont typeface="Bookman Old Style"/>
              <a:buNone/>
            </a:pPr>
            <a:r>
              <a:rPr lang="es-MX"/>
              <a:t>FÁBRICA DE INFELICIDAD</a:t>
            </a:r>
            <a:endParaRPr/>
          </a:p>
        </p:txBody>
      </p:sp>
      <p:sp>
        <p:nvSpPr>
          <p:cNvPr id="164" name="Google Shape;164;p23"/>
          <p:cNvSpPr txBox="1"/>
          <p:nvPr>
            <p:ph idx="1" type="subTitle"/>
          </p:nvPr>
        </p:nvSpPr>
        <p:spPr>
          <a:xfrm>
            <a:off x="1595269" y="3602038"/>
            <a:ext cx="9001462" cy="1655762"/>
          </a:xfrm>
          <a:prstGeom prst="rect">
            <a:avLst/>
          </a:prstGeom>
          <a:noFill/>
          <a:ln>
            <a:noFill/>
          </a:ln>
        </p:spPr>
        <p:txBody>
          <a:bodyPr anchorCtr="0" anchor="t" bIns="45700" lIns="91425" spcFirstLastPara="1" rIns="91425" wrap="square" tIns="45700">
            <a:noAutofit/>
          </a:bodyPr>
          <a:lstStyle/>
          <a:p>
            <a:pPr indent="0" lvl="0" marL="0" rtl="0" algn="ctr">
              <a:lnSpc>
                <a:spcPct val="120000"/>
              </a:lnSpc>
              <a:spcBef>
                <a:spcPts val="0"/>
              </a:spcBef>
              <a:spcAft>
                <a:spcPts val="0"/>
              </a:spcAft>
              <a:buClr>
                <a:schemeClr val="lt1"/>
              </a:buClr>
              <a:buSzPts val="2400"/>
              <a:buNone/>
            </a:pPr>
            <a:r>
              <a:rPr lang="es-MX"/>
              <a:t>CAP.I</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pic>
        <p:nvPicPr>
          <p:cNvPr descr="11-S: a 17 años, mirá las 22 imágenes más impactantes del atentado ..." id="169" name="Google Shape;169;p24"/>
          <p:cNvPicPr preferRelativeResize="0"/>
          <p:nvPr/>
        </p:nvPicPr>
        <p:blipFill rotWithShape="1">
          <a:blip r:embed="rId3">
            <a:alphaModFix/>
          </a:blip>
          <a:srcRect b="0" l="0" r="0" t="0"/>
          <a:stretch/>
        </p:blipFill>
        <p:spPr>
          <a:xfrm>
            <a:off x="335360" y="642538"/>
            <a:ext cx="11503685" cy="5810799"/>
          </a:xfrm>
          <a:prstGeom prst="rect">
            <a:avLst/>
          </a:prstGeom>
          <a:noFill/>
          <a:ln>
            <a:noFill/>
          </a:ln>
        </p:spPr>
      </p:pic>
      <p:sp>
        <p:nvSpPr>
          <p:cNvPr id="170" name="Google Shape;170;p24"/>
          <p:cNvSpPr txBox="1"/>
          <p:nvPr>
            <p:ph idx="1" type="body"/>
          </p:nvPr>
        </p:nvSpPr>
        <p:spPr>
          <a:xfrm>
            <a:off x="143339" y="631230"/>
            <a:ext cx="10972800" cy="4525963"/>
          </a:xfrm>
          <a:prstGeom prst="rect">
            <a:avLst/>
          </a:prstGeom>
          <a:noFill/>
          <a:ln>
            <a:noFill/>
          </a:ln>
        </p:spPr>
        <p:txBody>
          <a:bodyPr anchorCtr="0" anchor="t" bIns="45700" lIns="91425" spcFirstLastPara="1" rIns="91425" wrap="square" tIns="45700">
            <a:noAutofit/>
          </a:bodyPr>
          <a:lstStyle/>
          <a:p>
            <a:pPr indent="-228600" lvl="0" marL="228600" rtl="0" algn="just">
              <a:lnSpc>
                <a:spcPct val="120000"/>
              </a:lnSpc>
              <a:spcBef>
                <a:spcPts val="0"/>
              </a:spcBef>
              <a:spcAft>
                <a:spcPts val="0"/>
              </a:spcAft>
              <a:buClr>
                <a:schemeClr val="lt1"/>
              </a:buClr>
              <a:buSzPts val="2000"/>
              <a:buChar char="•"/>
            </a:pPr>
            <a:r>
              <a:rPr lang="es-MX" sz="2000"/>
              <a:t>Después del ataque al WTC a las Torres Gemelas 11 de septiembre 2001 hubo un ascenso de clase social ligada a la virtualización con la subida de acciones en la Bolsa.</a:t>
            </a:r>
            <a:endParaRPr/>
          </a:p>
          <a:p>
            <a:pPr indent="-228600" lvl="0" marL="228600" rtl="0" algn="just">
              <a:lnSpc>
                <a:spcPct val="120000"/>
              </a:lnSpc>
              <a:spcBef>
                <a:spcPts val="1000"/>
              </a:spcBef>
              <a:spcAft>
                <a:spcPts val="0"/>
              </a:spcAft>
              <a:buClr>
                <a:schemeClr val="lt1"/>
              </a:buClr>
              <a:buSzPts val="2000"/>
              <a:buChar char="•"/>
            </a:pPr>
            <a:r>
              <a:rPr lang="es-MX" sz="2000"/>
              <a:t>Crisis ideológica, económica, psicosocial del </a:t>
            </a:r>
            <a:r>
              <a:rPr i="1" lang="es-MX" sz="2000"/>
              <a:t>New Economy</a:t>
            </a:r>
            <a:endParaRPr i="1" sz="2000"/>
          </a:p>
          <a:p>
            <a:pPr indent="-228600" lvl="0" marL="228600" rtl="0" algn="just">
              <a:lnSpc>
                <a:spcPct val="120000"/>
              </a:lnSpc>
              <a:spcBef>
                <a:spcPts val="1000"/>
              </a:spcBef>
              <a:spcAft>
                <a:spcPts val="0"/>
              </a:spcAft>
              <a:buClr>
                <a:schemeClr val="lt1"/>
              </a:buClr>
              <a:buSzPts val="2000"/>
              <a:buChar char="•"/>
            </a:pPr>
            <a:r>
              <a:rPr lang="es-MX" sz="2000"/>
              <a:t>Proyectado en forma de violencia, guerra y militarización</a:t>
            </a:r>
            <a:endParaRPr sz="2000"/>
          </a:p>
        </p:txBody>
      </p:sp>
      <p:sp>
        <p:nvSpPr>
          <p:cNvPr id="171" name="Google Shape;171;p24"/>
          <p:cNvSpPr txBox="1"/>
          <p:nvPr/>
        </p:nvSpPr>
        <p:spPr>
          <a:xfrm>
            <a:off x="6936399" y="6443955"/>
            <a:ext cx="4992555" cy="276999"/>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s-MX" sz="1200">
                <a:solidFill>
                  <a:schemeClr val="lt1"/>
                </a:solidFill>
                <a:latin typeface="Rockwell"/>
                <a:ea typeface="Rockwell"/>
                <a:cs typeface="Rockwell"/>
                <a:sym typeface="Rockwell"/>
              </a:rPr>
              <a:t>Imagen: Telediario 11-S</a:t>
            </a:r>
            <a:endParaRPr sz="1200">
              <a:solidFill>
                <a:schemeClr val="lt1"/>
              </a:solidFill>
              <a:latin typeface="Rockwell"/>
              <a:ea typeface="Rockwell"/>
              <a:cs typeface="Rockwell"/>
              <a:sym typeface="Rockwe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25"/>
          <p:cNvSpPr txBox="1"/>
          <p:nvPr>
            <p:ph idx="1" type="body"/>
          </p:nvPr>
        </p:nvSpPr>
        <p:spPr>
          <a:xfrm>
            <a:off x="913795" y="2096064"/>
            <a:ext cx="10353762" cy="3695136"/>
          </a:xfrm>
          <a:prstGeom prst="rect">
            <a:avLst/>
          </a:prstGeom>
          <a:noFill/>
          <a:ln>
            <a:noFill/>
          </a:ln>
        </p:spPr>
        <p:txBody>
          <a:bodyPr anchorCtr="0" anchor="t" bIns="45700" lIns="91425" spcFirstLastPara="1" rIns="91425" wrap="square" tIns="45700">
            <a:noAutofit/>
          </a:bodyPr>
          <a:lstStyle/>
          <a:p>
            <a:pPr indent="-228600" lvl="0" marL="228600" rtl="0" algn="just">
              <a:lnSpc>
                <a:spcPct val="120000"/>
              </a:lnSpc>
              <a:spcBef>
                <a:spcPts val="0"/>
              </a:spcBef>
              <a:spcAft>
                <a:spcPts val="0"/>
              </a:spcAft>
              <a:buClr>
                <a:schemeClr val="lt1"/>
              </a:buClr>
              <a:buSzPts val="2000"/>
              <a:buChar char="•"/>
            </a:pPr>
            <a:r>
              <a:rPr lang="es-MX"/>
              <a:t>A mediados de los noventa, aparece la </a:t>
            </a:r>
            <a:r>
              <a:rPr i="1" lang="es-MX"/>
              <a:t>New Economy</a:t>
            </a:r>
            <a:r>
              <a:rPr lang="es-MX"/>
              <a:t>, que era un modelo productivo. Existía una promesa de la economía perfecta y autorrealización en el trabajo.</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Google Shape;181;p26"/>
          <p:cNvSpPr txBox="1"/>
          <p:nvPr>
            <p:ph type="title"/>
          </p:nvPr>
        </p:nvSpPr>
        <p:spPr>
          <a:xfrm>
            <a:off x="913795" y="609600"/>
            <a:ext cx="10353761" cy="1326321"/>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400"/>
              <a:buFont typeface="Bookman Old Style"/>
              <a:buNone/>
            </a:pPr>
            <a:r>
              <a:rPr lang="es-MX"/>
              <a:t>REALIDAD:</a:t>
            </a:r>
            <a:endParaRPr/>
          </a:p>
        </p:txBody>
      </p:sp>
      <p:sp>
        <p:nvSpPr>
          <p:cNvPr id="182" name="Google Shape;182;p26"/>
          <p:cNvSpPr txBox="1"/>
          <p:nvPr>
            <p:ph idx="1" type="body"/>
          </p:nvPr>
        </p:nvSpPr>
        <p:spPr>
          <a:xfrm>
            <a:off x="913795" y="2096064"/>
            <a:ext cx="10353762" cy="3695136"/>
          </a:xfrm>
          <a:prstGeom prst="rect">
            <a:avLst/>
          </a:prstGeom>
          <a:noFill/>
          <a:ln>
            <a:noFill/>
          </a:ln>
        </p:spPr>
        <p:txBody>
          <a:bodyPr anchorCtr="0" anchor="t" bIns="45700" lIns="91425" spcFirstLastPara="1" rIns="91425" wrap="square" tIns="45700">
            <a:noAutofit/>
          </a:bodyPr>
          <a:lstStyle/>
          <a:p>
            <a:pPr indent="0" lvl="0" marL="0" rtl="0" algn="just">
              <a:lnSpc>
                <a:spcPct val="120000"/>
              </a:lnSpc>
              <a:spcBef>
                <a:spcPts val="0"/>
              </a:spcBef>
              <a:spcAft>
                <a:spcPts val="0"/>
              </a:spcAft>
              <a:buClr>
                <a:schemeClr val="lt1"/>
              </a:buClr>
              <a:buSzPts val="2000"/>
              <a:buNone/>
            </a:pPr>
            <a:r>
              <a:rPr lang="es-MX"/>
              <a:t>Crisis financiera de las acciones tecnológicas hizo estallar un malestar que hasta ese momento fue ocultado y calmado con masivas dosis de sustancias: </a:t>
            </a:r>
            <a:r>
              <a:rPr b="1" lang="es-MX"/>
              <a:t>financieras y psicotrópicas</a:t>
            </a:r>
            <a:r>
              <a:rPr lang="es-MX"/>
              <a:t>(inversiones disminuían desapareciendo  el incentivo para aplazar toda reflexión, todo relajamiento y toda profundización).</a:t>
            </a:r>
            <a:endParaRPr/>
          </a:p>
          <a:p>
            <a:pPr indent="-101600" lvl="0" marL="228600" rtl="0" algn="just">
              <a:lnSpc>
                <a:spcPct val="120000"/>
              </a:lnSpc>
              <a:spcBef>
                <a:spcPts val="1000"/>
              </a:spcBef>
              <a:spcAft>
                <a:spcPts val="0"/>
              </a:spcAft>
              <a:buClr>
                <a:schemeClr val="lt1"/>
              </a:buClr>
              <a:buSzPts val="20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Google Shape;187;p27"/>
          <p:cNvSpPr txBox="1"/>
          <p:nvPr>
            <p:ph idx="1" type="body"/>
          </p:nvPr>
        </p:nvSpPr>
        <p:spPr>
          <a:xfrm>
            <a:off x="1051581" y="329894"/>
            <a:ext cx="10353762" cy="3695136"/>
          </a:xfrm>
          <a:prstGeom prst="rect">
            <a:avLst/>
          </a:prstGeom>
          <a:noFill/>
          <a:ln>
            <a:noFill/>
          </a:ln>
        </p:spPr>
        <p:txBody>
          <a:bodyPr anchorCtr="0" anchor="t" bIns="45700" lIns="91425" spcFirstLastPara="1" rIns="91425" wrap="square" tIns="45700">
            <a:noAutofit/>
          </a:bodyPr>
          <a:lstStyle/>
          <a:p>
            <a:pPr indent="-228600" lvl="0" marL="228600" rtl="0" algn="just">
              <a:lnSpc>
                <a:spcPct val="120000"/>
              </a:lnSpc>
              <a:spcBef>
                <a:spcPts val="0"/>
              </a:spcBef>
              <a:spcAft>
                <a:spcPts val="0"/>
              </a:spcAft>
              <a:buClr>
                <a:schemeClr val="lt1"/>
              </a:buClr>
              <a:buSzPts val="2000"/>
              <a:buChar char="•"/>
            </a:pPr>
            <a:r>
              <a:rPr lang="es-MX"/>
              <a:t>«…promesa es falsa, falsa como todo discurso publicitario»…</a:t>
            </a:r>
            <a:endParaRPr/>
          </a:p>
          <a:p>
            <a:pPr indent="-228600" lvl="0" marL="228600" rtl="0" algn="just">
              <a:lnSpc>
                <a:spcPct val="120000"/>
              </a:lnSpc>
              <a:spcBef>
                <a:spcPts val="1000"/>
              </a:spcBef>
              <a:spcAft>
                <a:spcPts val="0"/>
              </a:spcAft>
              <a:buClr>
                <a:schemeClr val="lt1"/>
              </a:buClr>
              <a:buSzPts val="2000"/>
              <a:buChar char="•"/>
            </a:pPr>
            <a:r>
              <a:rPr lang="es-MX"/>
              <a:t>Con la iniciativa esperanzadora de lograr la felicidad y el éxito, millones de jóvenes trabajadores altamente formados han aceptado trabajar en condiciones de un </a:t>
            </a:r>
            <a:r>
              <a:rPr b="1" lang="es-MX"/>
              <a:t>estrés</a:t>
            </a:r>
            <a:r>
              <a:rPr lang="es-MX"/>
              <a:t>, presión, competitividad, aceleración de estímulos, en resumen explotación de la mente humana trae como consecuencia patologías y fármacos.</a:t>
            </a:r>
            <a:endParaRPr b="1"/>
          </a:p>
        </p:txBody>
      </p:sp>
      <p:pic>
        <p:nvPicPr>
          <p:cNvPr descr="Aumenta el consumo de pastillas psicotrópicas en Lerdo" id="188" name="Google Shape;188;p27"/>
          <p:cNvPicPr preferRelativeResize="0"/>
          <p:nvPr/>
        </p:nvPicPr>
        <p:blipFill rotWithShape="1">
          <a:blip r:embed="rId3">
            <a:alphaModFix/>
          </a:blip>
          <a:srcRect b="0" l="0" r="0" t="0"/>
          <a:stretch/>
        </p:blipFill>
        <p:spPr>
          <a:xfrm>
            <a:off x="3457184" y="2785634"/>
            <a:ext cx="5327738" cy="3314543"/>
          </a:xfrm>
          <a:prstGeom prst="rect">
            <a:avLst/>
          </a:prstGeom>
          <a:noFill/>
          <a:ln>
            <a:noFill/>
          </a:ln>
        </p:spPr>
      </p:pic>
      <p:sp>
        <p:nvSpPr>
          <p:cNvPr id="189" name="Google Shape;189;p27"/>
          <p:cNvSpPr txBox="1"/>
          <p:nvPr/>
        </p:nvSpPr>
        <p:spPr>
          <a:xfrm>
            <a:off x="4033381" y="6212910"/>
            <a:ext cx="4283901" cy="276999"/>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s-MX" sz="1200">
                <a:solidFill>
                  <a:schemeClr val="lt1"/>
                </a:solidFill>
                <a:latin typeface="Rockwell"/>
                <a:ea typeface="Rockwell"/>
                <a:cs typeface="Rockwell"/>
                <a:sym typeface="Rockwell"/>
              </a:rPr>
              <a:t>Imagen: Milenio. Aumenta el consumo de psicotrópicas </a:t>
            </a:r>
            <a:endParaRPr sz="1200">
              <a:solidFill>
                <a:schemeClr val="lt1"/>
              </a:solidFill>
              <a:latin typeface="Rockwell"/>
              <a:ea typeface="Rockwell"/>
              <a:cs typeface="Rockwell"/>
              <a:sym typeface="Rockwe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amask">
  <a:themeElements>
    <a:clrScheme name="Damask">
      <a:dk1>
        <a:srgbClr val="000000"/>
      </a:dk1>
      <a:lt1>
        <a:srgbClr val="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